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embeddedFontLst>
    <p:embeddedFont>
      <p:font typeface="Cordia New" panose="020B0304020202020204" pitchFamily="34" charset="-34"/>
      <p:regular r:id="rId46"/>
      <p:bold r:id="rId47"/>
      <p:italic r:id="rId48"/>
      <p:boldItalic r:id="rId49"/>
    </p:embeddedFont>
    <p:embeddedFont>
      <p:font typeface="SOV_Thanamas" panose="02070506060000020004" pitchFamily="18" charset="-34"/>
      <p:regular r:id="rId50"/>
      <p:bold r:id="rId51"/>
    </p:embeddedFont>
    <p:embeddedFont>
      <p:font typeface="Angsana New" panose="02020603050405020304" pitchFamily="18" charset="-34"/>
      <p:regular r:id="rId52"/>
      <p:bold r:id="rId53"/>
      <p:italic r:id="rId54"/>
      <p:boldItalic r:id="rId55"/>
    </p:embeddedFont>
    <p:embeddedFont>
      <p:font typeface="Bahnschrift Light" panose="020B0502040204020203" pitchFamily="34" charset="0"/>
      <p:regular r:id="rId56"/>
    </p:embeddedFont>
    <p:embeddedFont>
      <p:font typeface="Copperplate Gothic Bold" panose="020E0705020206020404" pitchFamily="34" charset="0"/>
      <p:regular r:id="rId57"/>
    </p:embeddedFont>
    <p:embeddedFont>
      <p:font typeface="FC Muffin" panose="02000000000000000000" pitchFamily="2" charset="0"/>
      <p:regular r:id="rId58"/>
      <p: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4815_KwangMD_Catthai" panose="02000000000000000000" pitchFamily="2" charset="0"/>
      <p:regular r:id="rId6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C0F24091-35E0-460A-957B-8901584A83BF}">
          <p14:sldIdLst>
            <p14:sldId id="256"/>
          </p14:sldIdLst>
        </p14:section>
        <p14:section name="หน้าหลัก" id="{1A675614-70E2-4EBB-883F-9F471586D0AA}">
          <p14:sldIdLst>
            <p14:sldId id="257"/>
          </p14:sldIdLst>
        </p14:section>
        <p14:section name="หน้าแรก" id="{4A75A0E0-60CD-42A5-A678-57E2D524FFE7}">
          <p14:sldIdLst>
            <p14:sldId id="270"/>
          </p14:sldIdLst>
        </p14:section>
        <p14:section name="สูตรคูณเรียน" id="{1930D4B8-A9BC-43BB-B05F-C80211B9353D}">
          <p14:sldIdLst>
            <p14:sldId id="258"/>
            <p14:sldId id="259"/>
            <p14:sldId id="260"/>
            <p14:sldId id="261"/>
            <p14:sldId id="264"/>
            <p14:sldId id="262"/>
            <p14:sldId id="263"/>
            <p14:sldId id="265"/>
            <p14:sldId id="266"/>
            <p14:sldId id="267"/>
            <p14:sldId id="268"/>
          </p14:sldIdLst>
        </p14:section>
        <p14:section name="ง่าย" id="{EF16C29E-67BC-4487-ABA4-B561CC9AED12}">
          <p14:sldIdLst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ปานกลาง" id="{F8AEBC39-F976-4698-ADB7-97AA5DCE504C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ยาก" id="{7AE173C2-7687-4A5A-8FAF-8913BE4D2A24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A9EA5"/>
    <a:srgbClr val="FF6600"/>
    <a:srgbClr val="C1DFB9"/>
    <a:srgbClr val="B50B7C"/>
    <a:srgbClr val="FFFF00"/>
    <a:srgbClr val="CCCCFF"/>
    <a:srgbClr val="660066"/>
    <a:srgbClr val="21A61A"/>
    <a:srgbClr val="D7B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79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4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8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0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2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73CD-8A45-47FD-9B09-18FCADBFCB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1F31-B721-4CF4-AE53-DD2B167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7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8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0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1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2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3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4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6.jpg"/><Relationship Id="rId10" Type="http://schemas.openxmlformats.org/officeDocument/2006/relationships/slide" Target="slide24.xml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4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4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4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4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4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25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4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4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4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4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5" Type="http://schemas.openxmlformats.org/officeDocument/2006/relationships/image" Target="../media/image24.jpg"/><Relationship Id="rId10" Type="http://schemas.microsoft.com/office/2007/relationships/hdphoto" Target="../media/hdphoto13.wdp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6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5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7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5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8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5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9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5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0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5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1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5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2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5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3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5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4.xml"/><Relationship Id="rId12" Type="http://schemas.microsoft.com/office/2007/relationships/hdphoto" Target="../media/hdphoto1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25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microsoft.com/office/2007/relationships/hdphoto" Target="../media/hdphoto4.wdp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microsoft.com/office/2007/relationships/hdphoto" Target="../media/hdphoto13.wdp"/><Relationship Id="rId5" Type="http://schemas.openxmlformats.org/officeDocument/2006/relationships/image" Target="../media/image25.jp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046">
            <a:off x="5438328" y="2357776"/>
            <a:ext cx="1848439" cy="1848439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1311564" y="373775"/>
            <a:ext cx="7065817" cy="2321848"/>
            <a:chOff x="3406965" y="1314310"/>
            <a:chExt cx="7015229" cy="2124300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3406965" y="1314310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8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2" name="สี่เหลี่ยมผืนผ้ามุมมน 1">
            <a:hlinkClick r:id="rId5" action="ppaction://hlinksldjump"/>
          </p:cNvPr>
          <p:cNvSpPr/>
          <p:nvPr/>
        </p:nvSpPr>
        <p:spPr>
          <a:xfrm>
            <a:off x="3283527" y="5131301"/>
            <a:ext cx="2576945" cy="54060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START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8" b="99487" l="0" r="996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40" y="147358"/>
            <a:ext cx="2600315" cy="230482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237" y="3154662"/>
            <a:ext cx="2597842" cy="284981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80" l="0" r="100000">
                        <a14:foregroundMark x1="19500" y1="51316" x2="25625" y2="72967"/>
                        <a14:foregroundMark x1="22500" y1="53469" x2="39625" y2="81459"/>
                        <a14:foregroundMark x1="29625" y1="47249" x2="38000" y2="77871"/>
                        <a14:foregroundMark x1="35500" y1="45933" x2="46875" y2="82297"/>
                        <a14:foregroundMark x1="47625" y1="50718" x2="59625" y2="83014"/>
                        <a14:foregroundMark x1="57375" y1="51316" x2="73125" y2="76794"/>
                        <a14:foregroundMark x1="57375" y1="51316" x2="59875" y2="81699"/>
                        <a14:foregroundMark x1="65625" y1="52632" x2="79750" y2="62679"/>
                        <a14:foregroundMark x1="73125" y1="46053" x2="84750" y2="53469"/>
                        <a14:foregroundMark x1="74750" y1="49282" x2="77875" y2="58612"/>
                        <a14:foregroundMark x1="83375" y1="58493" x2="85875" y2="39115"/>
                        <a14:foregroundMark x1="87375" y1="41507" x2="95625" y2="48325"/>
                        <a14:foregroundMark x1="85000" y1="44139" x2="75750" y2="44737"/>
                        <a14:foregroundMark x1="88250" y1="41746" x2="97750" y2="41029"/>
                        <a14:foregroundMark x1="86750" y1="48804" x2="90125" y2="55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0472" y="3868365"/>
            <a:ext cx="2665991" cy="29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2737" y="899484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568728" y="121461"/>
            <a:ext cx="4235570" cy="6196211"/>
            <a:chOff x="3568728" y="121461"/>
            <a:chExt cx="4235570" cy="6196211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rgbClr val="21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8</a:t>
              </a: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rgbClr val="21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1 = 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2 = 16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3 = 24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4 = 32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5 = 40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6 = 48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7 = 56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8 = 64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9 = 72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10 = 80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11 = 88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12 = 96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568728" y="121461"/>
              <a:ext cx="1650357" cy="1683281"/>
            </a:xfrm>
            <a:prstGeom prst="rect">
              <a:avLst/>
            </a:prstGeom>
          </p:spPr>
        </p:pic>
      </p:grpSp>
      <p:sp>
        <p:nvSpPr>
          <p:cNvPr id="13" name="รูปห้าเหลี่ยม 12">
            <a:hlinkClick r:id="rId4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5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2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2737" y="899484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131594" y="415352"/>
            <a:ext cx="4672704" cy="5902320"/>
            <a:chOff x="3131594" y="415352"/>
            <a:chExt cx="4672704" cy="5902320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9</a:t>
              </a: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1 = 9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2 = 18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3 = 27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4 = 36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5 = 45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6 =54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7 = 63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8 = 72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9 = 81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10 = 90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11 = 99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9 x 12 = 108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8021" y1="17823" x2="68021" y2="17823"/>
                          <a14:foregroundMark x1="64896" y1="5678" x2="64896" y2="5678"/>
                          <a14:foregroundMark x1="63438" y1="18297" x2="63438" y2="18297"/>
                          <a14:foregroundMark x1="61146" y1="14826" x2="61146" y2="14826"/>
                          <a14:foregroundMark x1="62187" y1="18297" x2="62187" y2="18297"/>
                          <a14:foregroundMark x1="71563" y1="12145" x2="71563" y2="12145"/>
                          <a14:foregroundMark x1="87396" y1="85647" x2="87396" y2="85647"/>
                          <a14:foregroundMark x1="87396" y1="85647" x2="87396" y2="85647"/>
                          <a14:foregroundMark x1="82708" y1="83912" x2="82708" y2="83912"/>
                          <a14:foregroundMark x1="82708" y1="83912" x2="82708" y2="83912"/>
                          <a14:foregroundMark x1="87917" y1="77287" x2="73958" y2="88644"/>
                          <a14:foregroundMark x1="53229" y1="90536" x2="38646" y2="84700"/>
                          <a14:foregroundMark x1="86771" y1="94479" x2="84479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>
              <a:off x="3131594" y="415352"/>
              <a:ext cx="2039375" cy="1089923"/>
            </a:xfrm>
            <a:prstGeom prst="rect">
              <a:avLst/>
            </a:prstGeom>
          </p:spPr>
        </p:pic>
      </p:grpSp>
      <p:sp>
        <p:nvSpPr>
          <p:cNvPr id="13" name="รูปห้าเหลี่ยม 12">
            <a:hlinkClick r:id="rId5" action="ppaction://hlinksldjump"/>
          </p:cNvPr>
          <p:cNvSpPr/>
          <p:nvPr/>
        </p:nvSpPr>
        <p:spPr>
          <a:xfrm flipH="1">
            <a:off x="430770" y="5838405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6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4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2737" y="899484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568728" y="285767"/>
            <a:ext cx="4235570" cy="6031905"/>
            <a:chOff x="3568728" y="285767"/>
            <a:chExt cx="4235570" cy="6031905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10</a:t>
              </a: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rgbClr val="CCCCFF"/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1 = 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2 = 16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3 = 24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4 = 32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5 = 40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6 = 48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7 = 56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8 = 64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9 = 72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10 = 80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11 = 88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8 x 12 = 96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5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568728" y="285767"/>
              <a:ext cx="1650357" cy="1354668"/>
            </a:xfrm>
            <a:prstGeom prst="rect">
              <a:avLst/>
            </a:prstGeom>
          </p:spPr>
        </p:pic>
      </p:grpSp>
      <p:sp>
        <p:nvSpPr>
          <p:cNvPr id="13" name="รูปห้าเหลี่ยม 12">
            <a:hlinkClick r:id="rId5" action="ppaction://hlinksldjump"/>
          </p:cNvPr>
          <p:cNvSpPr/>
          <p:nvPr/>
        </p:nvSpPr>
        <p:spPr>
          <a:xfrm flipH="1">
            <a:off x="430770" y="5838405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6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2737" y="899484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568728" y="137923"/>
            <a:ext cx="4235570" cy="6179749"/>
            <a:chOff x="3568728" y="137923"/>
            <a:chExt cx="4235570" cy="6179749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11</a:t>
              </a: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1 = 11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2 = 22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3 = 33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4 = 44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5 = 55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6 = 66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7 = 77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8 = 88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9 = 99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10 = 110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11 = 121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11 x 12 = 132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568728" y="137923"/>
              <a:ext cx="1650357" cy="1650357"/>
            </a:xfrm>
            <a:prstGeom prst="rect">
              <a:avLst/>
            </a:prstGeom>
          </p:spPr>
        </p:pic>
      </p:grpSp>
      <p:sp>
        <p:nvSpPr>
          <p:cNvPr id="13" name="รูปห้าเหลี่ยม 12">
            <a:hlinkClick r:id="rId5" action="ppaction://hlinksldjump"/>
          </p:cNvPr>
          <p:cNvSpPr/>
          <p:nvPr/>
        </p:nvSpPr>
        <p:spPr>
          <a:xfrm flipH="1">
            <a:off x="430770" y="5838405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6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3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2737" y="899484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650786" y="121461"/>
            <a:ext cx="4153512" cy="6196211"/>
            <a:chOff x="3650786" y="121461"/>
            <a:chExt cx="4153512" cy="6196211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12</a:t>
              </a: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1 = 12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2 = 24</a:t>
                </a:r>
              </a:p>
              <a:p>
                <a:pPr marL="457200" indent="-457200" algn="ctr">
                  <a:buAutoNum type="arabicPlain" startAt="12"/>
                </a:pP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X 3 = 36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4 = 48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5 = 60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6 = 72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7 = 84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8 = 96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 12 x 9 = 108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10 = 120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11 = 121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12 x 12 = 144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650786" y="121461"/>
              <a:ext cx="1486241" cy="1683281"/>
            </a:xfrm>
            <a:prstGeom prst="rect">
              <a:avLst/>
            </a:prstGeom>
          </p:spPr>
        </p:pic>
      </p:grpSp>
      <p:sp>
        <p:nvSpPr>
          <p:cNvPr id="13" name="รูปห้าเหลี่ยม 12">
            <a:hlinkClick r:id="rId4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5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หน้าหลัก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2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2000" y="720622"/>
            <a:ext cx="2281646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1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9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9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81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2000" y="720622"/>
            <a:ext cx="2281646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2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4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24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2000" y="720622"/>
            <a:ext cx="2392218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3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7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5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35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2000" y="720622"/>
            <a:ext cx="2429164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4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24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364509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5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7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4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132737" y="249382"/>
            <a:ext cx="3487918" cy="1359365"/>
            <a:chOff x="3067666" y="1373834"/>
            <a:chExt cx="7354528" cy="2064776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7" name="สี่เหลี่ยมผืนผ้ามุมมน 6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1800079" y="2136212"/>
            <a:ext cx="3427829" cy="2507226"/>
            <a:chOff x="2586582" y="1445342"/>
            <a:chExt cx="4570439" cy="3342968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" r="100000">
                          <a14:foregroundMark x1="27000" y1="13483" x2="27000" y2="13483"/>
                          <a14:foregroundMark x1="25000" y1="20064" x2="25000" y2="20064"/>
                          <a14:foregroundMark x1="24222" y1="16533" x2="24222" y2="16533"/>
                          <a14:foregroundMark x1="20778" y1="15088" x2="20778" y2="15088"/>
                          <a14:foregroundMark x1="25778" y1="16372" x2="25778" y2="16372"/>
                          <a14:foregroundMark x1="23556" y1="21990" x2="23556" y2="21990"/>
                          <a14:foregroundMark x1="24333" y1="26966" x2="24333" y2="26966"/>
                          <a14:foregroundMark x1="24333" y1="30177" x2="24333" y2="30177"/>
                          <a14:foregroundMark x1="26111" y1="31300" x2="26111" y2="31300"/>
                          <a14:foregroundMark x1="28778" y1="32424" x2="28778" y2="32424"/>
                          <a14:foregroundMark x1="26333" y1="30498" x2="35556" y2="35313"/>
                          <a14:foregroundMark x1="27111" y1="29053" x2="27111" y2="29053"/>
                          <a14:foregroundMark x1="27778" y1="26324" x2="27778" y2="26324"/>
                          <a14:foregroundMark x1="31000" y1="21830" x2="34111" y2="19422"/>
                          <a14:foregroundMark x1="32333" y1="15730" x2="32000" y2="2408"/>
                          <a14:foregroundMark x1="43111" y1="12039" x2="49778" y2="2087"/>
                          <a14:foregroundMark x1="25333" y1="13483" x2="25333" y2="13483"/>
                          <a14:foregroundMark x1="47111" y1="17978" x2="47111" y2="17978"/>
                          <a14:foregroundMark x1="49556" y1="18941" x2="47556" y2="10754"/>
                          <a14:foregroundMark x1="52111" y1="20867" x2="52111" y2="9149"/>
                          <a14:foregroundMark x1="73444" y1="57624" x2="78333" y2="41413"/>
                          <a14:foregroundMark x1="77444" y1="37721" x2="77444" y2="37721"/>
                          <a14:foregroundMark x1="50889" y1="74318" x2="50556" y2="90369"/>
                          <a14:foregroundMark x1="48111" y1="91653" x2="44333" y2="91814"/>
                          <a14:foregroundMark x1="43889" y1="89085" x2="43889" y2="89085"/>
                          <a14:foregroundMark x1="74444" y1="98234" x2="74444" y2="79454"/>
                          <a14:foregroundMark x1="69111" y1="92777" x2="69111" y2="92777"/>
                          <a14:foregroundMark x1="25000" y1="26164" x2="25000" y2="26164"/>
                          <a14:foregroundMark x1="30111" y1="37400" x2="30111" y2="37400"/>
                          <a14:foregroundMark x1="28111" y1="37079" x2="28111" y2="37079"/>
                          <a14:foregroundMark x1="41556" y1="53451" x2="41556" y2="53451"/>
                          <a14:foregroundMark x1="48889" y1="65008" x2="48889" y2="65008"/>
                          <a14:foregroundMark x1="64111" y1="52970" x2="64111" y2="52970"/>
                          <a14:foregroundMark x1="71889" y1="63082" x2="71889" y2="63082"/>
                          <a14:foregroundMark x1="80333" y1="54735" x2="80333" y2="54735"/>
                          <a14:foregroundMark x1="80333" y1="50883" x2="80333" y2="44302"/>
                          <a14:foregroundMark x1="79667" y1="56180" x2="72667" y2="63563"/>
                          <a14:foregroundMark x1="72111" y1="65971" x2="71333" y2="72873"/>
                          <a14:foregroundMark x1="54333" y1="45104" x2="70667" y2="57624"/>
                          <a14:foregroundMark x1="71667" y1="95666" x2="71667" y2="95666"/>
                          <a14:foregroundMark x1="49778" y1="69663" x2="43556" y2="78331"/>
                          <a14:foregroundMark x1="44111" y1="77528" x2="49889" y2="86356"/>
                          <a14:foregroundMark x1="49889" y1="65971" x2="60111" y2="76083"/>
                          <a14:foregroundMark x1="60111" y1="79133" x2="60556" y2="82986"/>
                          <a14:foregroundMark x1="62333" y1="84430" x2="72667" y2="84109"/>
                          <a14:foregroundMark x1="43111" y1="34992" x2="43111" y2="34992"/>
                          <a14:foregroundMark x1="43111" y1="32745" x2="55111" y2="30658"/>
                          <a14:foregroundMark x1="47778" y1="7384" x2="47778" y2="7384"/>
                          <a14:foregroundMark x1="61889" y1="29535" x2="54778" y2="21990"/>
                          <a14:foregroundMark x1="60111" y1="37400" x2="50889" y2="41091"/>
                          <a14:foregroundMark x1="49556" y1="67576" x2="58333" y2="75762"/>
                          <a14:foregroundMark x1="46778" y1="60193" x2="42333" y2="54735"/>
                          <a14:foregroundMark x1="23222" y1="27287" x2="23222" y2="27287"/>
                          <a14:foregroundMark x1="56111" y1="90209" x2="42556" y2="93098"/>
                          <a14:foregroundMark x1="42889" y1="89567" x2="42889" y2="89567"/>
                          <a14:foregroundMark x1="43111" y1="88443" x2="43111" y2="88443"/>
                          <a14:foregroundMark x1="72667" y1="96790" x2="72667" y2="96790"/>
                          <a14:foregroundMark x1="78333" y1="78331" x2="79667" y2="83788"/>
                          <a14:foregroundMark x1="78444" y1="89085" x2="75889" y2="98876"/>
                          <a14:foregroundMark x1="68889" y1="97592" x2="68889" y2="97592"/>
                          <a14:foregroundMark x1="69667" y1="93900" x2="69667" y2="93900"/>
                          <a14:foregroundMark x1="70333" y1="90369" x2="70333" y2="90369"/>
                          <a14:foregroundMark x1="71889" y1="87801" x2="71889" y2="878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582" y="1445342"/>
              <a:ext cx="4570439" cy="315615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สี่เหลี่ยมผืนผ้ามุมมน 9">
              <a:hlinkClick r:id="rId6" action="ppaction://hlinksldjump"/>
            </p:cNvPr>
            <p:cNvSpPr/>
            <p:nvPr/>
          </p:nvSpPr>
          <p:spPr>
            <a:xfrm>
              <a:off x="3375839" y="4119718"/>
              <a:ext cx="2113935" cy="6685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เลือกเรียน</a:t>
              </a:r>
              <a:endPara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5227908" y="2331167"/>
            <a:ext cx="2778919" cy="2312273"/>
            <a:chOff x="6711285" y="1705282"/>
            <a:chExt cx="3705225" cy="3083030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285" y="1705282"/>
              <a:ext cx="3705225" cy="257175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สี่เหลี่ยมผืนผ้ามุมมน 10">
              <a:hlinkClick r:id="rId8" action="ppaction://hlinksldjump"/>
            </p:cNvPr>
            <p:cNvSpPr/>
            <p:nvPr/>
          </p:nvSpPr>
          <p:spPr>
            <a:xfrm>
              <a:off x="7902656" y="4041061"/>
              <a:ext cx="1900105" cy="747251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เลือกเล่น</a:t>
              </a:r>
              <a:endPara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5" name="รูปห้าเหลี่ยม 14"/>
          <p:cNvSpPr/>
          <p:nvPr/>
        </p:nvSpPr>
        <p:spPr>
          <a:xfrm flipH="1">
            <a:off x="442749" y="5686007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91" y="4818001"/>
            <a:ext cx="1768863" cy="18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373745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6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4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9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36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2000" y="720622"/>
            <a:ext cx="2281646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7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8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96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2000" y="720622"/>
            <a:ext cx="2281646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8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72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419927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9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3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36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3" y="3913266"/>
            <a:ext cx="2018784" cy="1730151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10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7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9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10" y="4057904"/>
            <a:ext cx="1755922" cy="1440873"/>
          </a:xfrm>
          <a:prstGeom prst="roundRect">
            <a:avLst/>
          </a:prstGeom>
          <a:solidFill>
            <a:srgbClr val="FA9EA5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63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5250" y1="61244" x2="55250" y2="61244"/>
                        <a14:foregroundMark x1="34750" y1="54545" x2="71500" y2="71651"/>
                        <a14:foregroundMark x1="30125" y1="54306" x2="34625" y2="70694"/>
                        <a14:foregroundMark x1="34500" y1="52871" x2="41375" y2="78110"/>
                        <a14:foregroundMark x1="30625" y1="49163" x2="19000" y2="65311"/>
                        <a14:foregroundMark x1="20750" y1="54426" x2="19000" y2="60766"/>
                        <a14:foregroundMark x1="20750" y1="55861" x2="20875" y2="50598"/>
                        <a14:foregroundMark x1="35250" y1="51435" x2="34375" y2="44737"/>
                        <a14:foregroundMark x1="38000" y1="53947" x2="78750" y2="62321"/>
                        <a14:foregroundMark x1="77250" y1="62081" x2="74875" y2="47727"/>
                        <a14:foregroundMark x1="74375" y1="48565" x2="58125" y2="57775"/>
                        <a14:foregroundMark x1="64875" y1="59689" x2="71000" y2="77033"/>
                        <a14:foregroundMark x1="63875" y1="62679" x2="78125" y2="67584"/>
                        <a14:foregroundMark x1="45875" y1="59569" x2="46875" y2="82775"/>
                        <a14:foregroundMark x1="46375" y1="65670" x2="61000" y2="82177"/>
                        <a14:foregroundMark x1="60125" y1="66627" x2="57625" y2="76794"/>
                        <a14:foregroundMark x1="57500" y1="70215" x2="68125" y2="78828"/>
                        <a14:foregroundMark x1="23000" y1="59091" x2="33125" y2="79187"/>
                        <a14:foregroundMark x1="20750" y1="63397" x2="21750" y2="71053"/>
                        <a14:foregroundMark x1="82000" y1="51675" x2="93375" y2="40670"/>
                        <a14:foregroundMark x1="76000" y1="46770" x2="90625" y2="41746"/>
                        <a14:foregroundMark x1="79875" y1="45574" x2="92000" y2="38517"/>
                        <a14:foregroundMark x1="91375" y1="40311" x2="93625" y2="46292"/>
                        <a14:foregroundMark x1="86750" y1="47249" x2="85125" y2="53589"/>
                        <a14:foregroundMark x1="86500" y1="49522" x2="89375" y2="55861"/>
                        <a14:foregroundMark x1="81125" y1="53708" x2="83375" y2="60885"/>
                        <a14:foregroundMark x1="37500" y1="83852" x2="42250" y2="85646"/>
                        <a14:foregroundMark x1="56875" y1="86364" x2="65625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4" y="2992248"/>
            <a:ext cx="3031957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รูปห้าเหลี่ยม 14">
            <a:hlinkClick r:id="rId10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หน้าหลัก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21" y="4057904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1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10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120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2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15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4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60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3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16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8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128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4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13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78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5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21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3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63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132737" y="249382"/>
            <a:ext cx="3487918" cy="1359365"/>
            <a:chOff x="3067666" y="1373834"/>
            <a:chExt cx="7354528" cy="2064776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7" name="สี่เหลี่ยมผืนผ้ามุมมน 6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01" y="1825298"/>
            <a:ext cx="2778919" cy="192881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สี่เหลี่ยมผืนผ้ามุมมน 10">
            <a:hlinkClick r:id="rId4" action="ppaction://hlinksldjump"/>
          </p:cNvPr>
          <p:cNvSpPr/>
          <p:nvPr/>
        </p:nvSpPr>
        <p:spPr>
          <a:xfrm>
            <a:off x="1524247" y="3970662"/>
            <a:ext cx="1425079" cy="560438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ระดับง่าย</a:t>
            </a:r>
            <a:endParaRPr 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15" name="รูปห้าเหลี่ยม 14"/>
          <p:cNvSpPr/>
          <p:nvPr/>
        </p:nvSpPr>
        <p:spPr>
          <a:xfrm flipH="1">
            <a:off x="442749" y="5686007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หน้าหลัก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สี่เหลี่ยมผืนผ้ามุมมน 13">
            <a:hlinkClick r:id="rId5" action="ppaction://hlinksldjump"/>
          </p:cNvPr>
          <p:cNvSpPr/>
          <p:nvPr/>
        </p:nvSpPr>
        <p:spPr>
          <a:xfrm>
            <a:off x="3620655" y="3970662"/>
            <a:ext cx="1691931" cy="560438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ระดับปานกลาง</a:t>
            </a:r>
            <a:endParaRPr 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16" name="สี่เหลี่ยมผืนผ้ามุมมน 15">
            <a:hlinkClick r:id="rId6" action="ppaction://hlinksldjump"/>
          </p:cNvPr>
          <p:cNvSpPr/>
          <p:nvPr/>
        </p:nvSpPr>
        <p:spPr>
          <a:xfrm>
            <a:off x="5913367" y="3970662"/>
            <a:ext cx="1425079" cy="560438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ระดับยาก</a:t>
            </a:r>
            <a:endParaRPr 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5843" y1="37528" x2="80562" y2="30000"/>
                        <a14:foregroundMark x1="57640" y1="28427" x2="79326" y2="34494"/>
                        <a14:foregroundMark x1="73596" y1="26854" x2="66966" y2="39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3454" y="4953359"/>
            <a:ext cx="1957725" cy="19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6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25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4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100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7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23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5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115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8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22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132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9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28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3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84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B50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10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FCC66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32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C1DFB9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192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3" y="2992248"/>
            <a:ext cx="2883239" cy="3168395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1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68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16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1224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2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42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504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3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11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78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858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4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68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16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1224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5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46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552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422478" y="419261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0" name="รูปห้าเหลี่ยม 9">
            <a:hlinkClick r:id="rId3" action="ppaction://hlinksldjump"/>
          </p:cNvPr>
          <p:cNvSpPr/>
          <p:nvPr/>
        </p:nvSpPr>
        <p:spPr>
          <a:xfrm flipH="1">
            <a:off x="422478" y="5838407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หน้าหลัก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3568728" y="56676"/>
            <a:ext cx="4235570" cy="6260996"/>
            <a:chOff x="3568728" y="56676"/>
            <a:chExt cx="4235570" cy="6260996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2</a:t>
              </a:r>
              <a:endPara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  <p:grpSp>
          <p:nvGrpSpPr>
            <p:cNvPr id="13" name="กลุ่ม 12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1 = 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2 = 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3 = 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4 = 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5 = 10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6 = 12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7 = 14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8 = 16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9 = 18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10 = 20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11 = 22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2 x 12 = 24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568728" y="56676"/>
              <a:ext cx="1650357" cy="1812851"/>
            </a:xfrm>
            <a:prstGeom prst="rect">
              <a:avLst/>
            </a:prstGeom>
          </p:spPr>
        </p:pic>
      </p:grpSp>
      <p:sp>
        <p:nvSpPr>
          <p:cNvPr id="16" name="รูปห้าเหลี่ยม 15">
            <a:hlinkClick r:id="rId6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5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6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15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16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240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7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1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19 </a:t>
            </a:r>
            <a:r>
              <a:rPr lang="en-US" sz="111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1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20</a:t>
            </a:r>
            <a:r>
              <a:rPr lang="en-US" sz="111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380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8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21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14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294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7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ข้อต่อไป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9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12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19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228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5712822" y="3913266"/>
            <a:ext cx="2729213" cy="192514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กลุ่ม 3"/>
          <p:cNvGrpSpPr/>
          <p:nvPr/>
        </p:nvGrpSpPr>
        <p:grpSpPr>
          <a:xfrm>
            <a:off x="132737" y="265726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3" name="รูปห้าเหลี่ยม 12">
            <a:hlinkClick r:id="rId6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หน้าแรก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4571999" y="720622"/>
            <a:ext cx="2706255" cy="1052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ข้อที่ 10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3163529" y="1662211"/>
            <a:ext cx="5362162" cy="1766790"/>
          </a:xfrm>
          <a:prstGeom prst="roundRect">
            <a:avLst/>
          </a:prstGeom>
          <a:solidFill>
            <a:srgbClr val="FA9EA5"/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23 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x </a:t>
            </a:r>
            <a:r>
              <a:rPr lang="th-TH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19</a:t>
            </a:r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 = ?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44609" y="4057904"/>
            <a:ext cx="2468117" cy="1650169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rPr>
              <a:t>437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C Muffin" panose="02000000000000000000" pitchFamily="2" charset="0"/>
              <a:cs typeface="FC Muffin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2" b="100000" l="112" r="100000">
                        <a14:foregroundMark x1="59326" y1="36404" x2="77303" y2="27753"/>
                        <a14:foregroundMark x1="57416" y1="33146" x2="81461" y2="34494"/>
                        <a14:foregroundMark x1="57416" y1="35393" x2="70899" y2="41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80" y="2990305"/>
            <a:ext cx="2883239" cy="2883239"/>
          </a:xfrm>
          <a:prstGeom prst="rect">
            <a:avLst/>
          </a:prstGeom>
        </p:spPr>
      </p:pic>
      <p:pic>
        <p:nvPicPr>
          <p:cNvPr id="10" name="10 Second Countdown After Effec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2737" y="1742594"/>
            <a:ext cx="2788593" cy="156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459">
                        <a14:foregroundMark x1="5946" y1="29189" x2="5946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55" y="4560647"/>
            <a:ext cx="1277759" cy="12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2737" y="899484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568728" y="359690"/>
            <a:ext cx="4235570" cy="5957982"/>
            <a:chOff x="3568728" y="359690"/>
            <a:chExt cx="4235570" cy="5957982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3</a:t>
              </a:r>
              <a:endPara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rgbClr val="FA9EA5"/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</a:t>
                </a:r>
                <a:r>
                  <a:rPr lang="th-TH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x 1 = 3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2 = 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3 = 9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4 = 12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5 = 15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6 = 18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7 = 21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8 = 24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9 = 27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10 = 30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11 = 33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3 x 12 = 36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1563" y1="24074" x2="61563" y2="24074"/>
                          <a14:foregroundMark x1="67396" y1="23077" x2="67396" y2="23077"/>
                          <a14:foregroundMark x1="44167" y1="26923" x2="44167" y2="26923"/>
                          <a14:foregroundMark x1="37917" y1="28917" x2="37917" y2="28917"/>
                          <a14:foregroundMark x1="64063" y1="26211" x2="64063" y2="26211"/>
                          <a14:foregroundMark x1="40938" y1="27350" x2="40938" y2="273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568728" y="359690"/>
              <a:ext cx="1650357" cy="1206823"/>
            </a:xfrm>
            <a:prstGeom prst="rect">
              <a:avLst/>
            </a:prstGeom>
          </p:spPr>
        </p:pic>
      </p:grpSp>
      <p:sp>
        <p:nvSpPr>
          <p:cNvPr id="13" name="รูปห้าเหลี่ยม 12">
            <a:hlinkClick r:id="rId5" action="ppaction://hlinksldjump"/>
          </p:cNvPr>
          <p:cNvSpPr/>
          <p:nvPr/>
        </p:nvSpPr>
        <p:spPr>
          <a:xfrm flipH="1">
            <a:off x="430770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6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7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422478" y="419261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0" name="รูปห้าเหลี่ยม 9">
            <a:hlinkClick r:id="rId3" action="ppaction://hlinksldjump"/>
          </p:cNvPr>
          <p:cNvSpPr/>
          <p:nvPr/>
        </p:nvSpPr>
        <p:spPr>
          <a:xfrm flipH="1">
            <a:off x="422478" y="5838405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3568728" y="435914"/>
            <a:ext cx="4235570" cy="5881758"/>
            <a:chOff x="3568728" y="435914"/>
            <a:chExt cx="4235570" cy="5881758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4</a:t>
              </a:r>
            </a:p>
          </p:txBody>
        </p:sp>
        <p:grpSp>
          <p:nvGrpSpPr>
            <p:cNvPr id="13" name="กลุ่ม 12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1 = 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2 = 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3 = 12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4 =16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5 = 20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6 = 24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7 =28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8 = 32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9 = 36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10 = 40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11 = 44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4 x 12 = 48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568728" y="450803"/>
              <a:ext cx="1650357" cy="1024596"/>
            </a:xfrm>
            <a:prstGeom prst="rect">
              <a:avLst/>
            </a:prstGeom>
          </p:spPr>
        </p:pic>
      </p:grpSp>
      <p:sp>
        <p:nvSpPr>
          <p:cNvPr id="16" name="รูปห้าเหลี่ยม 15">
            <a:hlinkClick r:id="rId6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0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2737" y="899484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568728" y="132733"/>
            <a:ext cx="4235570" cy="6184939"/>
            <a:chOff x="3568728" y="132733"/>
            <a:chExt cx="4235570" cy="6184939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rgbClr val="B50B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5</a:t>
              </a: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rgbClr val="B50B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rgbClr val="D7BFD9"/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1 = 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2 = 10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3 = 15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4 = 20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5 = 25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6 = 30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7 = 35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8 =40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9 =45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10 = 50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11 = 55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5 x 12 = 60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568728" y="132733"/>
              <a:ext cx="1650357" cy="1660736"/>
            </a:xfrm>
            <a:prstGeom prst="rect">
              <a:avLst/>
            </a:prstGeom>
          </p:spPr>
        </p:pic>
      </p:grpSp>
      <p:sp>
        <p:nvSpPr>
          <p:cNvPr id="13" name="รูปห้าเหลี่ยม 12">
            <a:hlinkClick r:id="rId5" action="ppaction://hlinksldjump"/>
          </p:cNvPr>
          <p:cNvSpPr/>
          <p:nvPr/>
        </p:nvSpPr>
        <p:spPr>
          <a:xfrm flipH="1">
            <a:off x="430770" y="5838405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6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3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2737" y="899484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grpSp>
        <p:nvGrpSpPr>
          <p:cNvPr id="7" name="กลุ่ม 6"/>
          <p:cNvGrpSpPr/>
          <p:nvPr/>
        </p:nvGrpSpPr>
        <p:grpSpPr>
          <a:xfrm>
            <a:off x="3317231" y="142572"/>
            <a:ext cx="4487067" cy="6175100"/>
            <a:chOff x="3317231" y="142572"/>
            <a:chExt cx="4487067" cy="6175100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5105206" y="439827"/>
              <a:ext cx="1586345" cy="806914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6</a:t>
              </a:r>
            </a:p>
          </p:txBody>
        </p:sp>
        <p:grpSp>
          <p:nvGrpSpPr>
            <p:cNvPr id="9" name="กลุ่ม 8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rgbClr val="FFCC66"/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1 = 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2 = 12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3 = 18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4 =24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5 =30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6 = 36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7 = 42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8 = 48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9 = 54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10 = 60 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11 = 66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6 x 12 = 72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317231" y="142572"/>
              <a:ext cx="1901225" cy="1702259"/>
            </a:xfrm>
            <a:prstGeom prst="rect">
              <a:avLst/>
            </a:prstGeom>
          </p:spPr>
        </p:pic>
      </p:grpSp>
      <p:sp>
        <p:nvSpPr>
          <p:cNvPr id="13" name="รูปห้าเหลี่ยม 12">
            <a:hlinkClick r:id="rId5" action="ppaction://hlinksldjump"/>
          </p:cNvPr>
          <p:cNvSpPr/>
          <p:nvPr/>
        </p:nvSpPr>
        <p:spPr>
          <a:xfrm flipH="1">
            <a:off x="430770" y="5838405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sp>
        <p:nvSpPr>
          <p:cNvPr id="14" name="รูปห้าเหลี่ยม 13">
            <a:hlinkClick r:id="rId6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9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422478" y="419261"/>
            <a:ext cx="3030792" cy="1041772"/>
            <a:chOff x="3067666" y="1373834"/>
            <a:chExt cx="7354528" cy="2064776"/>
          </a:xfrm>
        </p:grpSpPr>
        <p:sp>
          <p:nvSpPr>
            <p:cNvPr id="5" name="สี่เหลี่ยมผืนผ้ามุมมน 4"/>
            <p:cNvSpPr/>
            <p:nvPr/>
          </p:nvSpPr>
          <p:spPr>
            <a:xfrm>
              <a:off x="3067666" y="1373834"/>
              <a:ext cx="4045974" cy="1376517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92D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V_Thanamas" panose="02070506060000020004" pitchFamily="18" charset="-34"/>
                  <a:cs typeface="SOV_Thanamas" panose="02070506060000020004" pitchFamily="18" charset="-34"/>
                </a:rPr>
                <a:t>สูตรคูณ</a:t>
              </a:r>
              <a:endPara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V_Thanamas" panose="02070506060000020004" pitchFamily="18" charset="-34"/>
                <a:cs typeface="SOV_Thanamas" panose="02070506060000020004" pitchFamily="18" charset="-34"/>
              </a:endParaRPr>
            </a:p>
          </p:txBody>
        </p:sp>
        <p:sp>
          <p:nvSpPr>
            <p:cNvPr id="6" name="สี่เหลี่ยมผืนผ้ามุมมน 5"/>
            <p:cNvSpPr/>
            <p:nvPr/>
          </p:nvSpPr>
          <p:spPr>
            <a:xfrm>
              <a:off x="6096000" y="2332481"/>
              <a:ext cx="4326194" cy="11061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33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เรียนปนเล่น</a:t>
              </a:r>
              <a:endParaRPr lang="en-US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C Muffin" panose="02000000000000000000" pitchFamily="2" charset="0"/>
                <a:cs typeface="FC Muffin" panose="02000000000000000000" pitchFamily="2" charset="0"/>
              </a:endParaRPr>
            </a:p>
          </p:txBody>
        </p:sp>
      </p:grpSp>
      <p:sp>
        <p:nvSpPr>
          <p:cNvPr id="10" name="รูปห้าเหลี่ยม 9">
            <a:hlinkClick r:id="rId3" action="ppaction://hlinksldjump"/>
          </p:cNvPr>
          <p:cNvSpPr/>
          <p:nvPr/>
        </p:nvSpPr>
        <p:spPr>
          <a:xfrm flipH="1">
            <a:off x="422478" y="5838406"/>
            <a:ext cx="1450705" cy="63166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ย้อนกลับ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3568728" y="95606"/>
            <a:ext cx="4235570" cy="6222066"/>
            <a:chOff x="3568728" y="95606"/>
            <a:chExt cx="4235570" cy="6222066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5103627" y="435914"/>
              <a:ext cx="1586345" cy="80691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th-TH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แม่ </a:t>
              </a:r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FC Muffin" panose="02000000000000000000" pitchFamily="2" charset="0"/>
                  <a:cs typeface="FC Muffin" panose="02000000000000000000" pitchFamily="2" charset="0"/>
                </a:rPr>
                <a:t>7</a:t>
              </a:r>
            </a:p>
          </p:txBody>
        </p:sp>
        <p:grpSp>
          <p:nvGrpSpPr>
            <p:cNvPr id="13" name="กลุ่ม 12"/>
            <p:cNvGrpSpPr/>
            <p:nvPr/>
          </p:nvGrpSpPr>
          <p:grpSpPr>
            <a:xfrm>
              <a:off x="3656464" y="1113775"/>
              <a:ext cx="4147834" cy="5203897"/>
              <a:chOff x="4572000" y="1272776"/>
              <a:chExt cx="3498112" cy="4476307"/>
            </a:xfrm>
          </p:grpSpPr>
          <p:sp>
            <p:nvSpPr>
              <p:cNvPr id="12" name="สี่เหลี่ยมผืนผ้ามุมมน 11"/>
              <p:cNvSpPr/>
              <p:nvPr/>
            </p:nvSpPr>
            <p:spPr>
              <a:xfrm>
                <a:off x="4572000" y="1272776"/>
                <a:ext cx="3498112" cy="4476307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สี่เหลี่ยมผืนผ้ามุมมน 10"/>
              <p:cNvSpPr/>
              <p:nvPr/>
            </p:nvSpPr>
            <p:spPr>
              <a:xfrm>
                <a:off x="4912242" y="1461033"/>
                <a:ext cx="2860158" cy="409979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1 = 7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2 = 14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3 = 21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4 = 28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5 = 35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6 = 42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7 = 49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8 = 56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9 = 63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10 = 70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11 = 77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hnschrift Light" panose="020B0502040204020203" pitchFamily="34" charset="0"/>
                  </a:rPr>
                  <a:t>7 x 12 = 84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1778" flipH="1">
              <a:off x="3568728" y="95606"/>
              <a:ext cx="1650357" cy="1734990"/>
            </a:xfrm>
            <a:prstGeom prst="rect">
              <a:avLst/>
            </a:prstGeom>
          </p:spPr>
        </p:pic>
      </p:grpSp>
      <p:sp>
        <p:nvSpPr>
          <p:cNvPr id="16" name="รูปห้าเหลี่ยม 15">
            <a:hlinkClick r:id="rId5" action="ppaction://hlinksldjump"/>
          </p:cNvPr>
          <p:cNvSpPr/>
          <p:nvPr/>
        </p:nvSpPr>
        <p:spPr>
          <a:xfrm>
            <a:off x="1881475" y="5838406"/>
            <a:ext cx="1421982" cy="63166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4815_KwangMD_Catthai" panose="02000000000000000000" pitchFamily="2" charset="0"/>
                <a:cs typeface="4815_KwangMD_Catthai" panose="02000000000000000000" pitchFamily="2" charset="0"/>
              </a:rPr>
              <a:t>ถัดไป</a:t>
            </a:r>
            <a:endParaRPr lang="en-US" sz="3200" dirty="0">
              <a:solidFill>
                <a:schemeClr val="bg1"/>
              </a:solidFill>
              <a:latin typeface="4815_KwangMD_Catthai" panose="02000000000000000000" pitchFamily="2" charset="0"/>
              <a:cs typeface="4815_KwangMD_Catth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4502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1328</Words>
  <Application>Microsoft Office PowerPoint</Application>
  <PresentationFormat>นำเสนอทางหน้าจอ (4:3)</PresentationFormat>
  <Paragraphs>409</Paragraphs>
  <Slides>44</Slides>
  <Notes>0</Notes>
  <HiddenSlides>0</HiddenSlides>
  <MMClips>30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44</vt:i4>
      </vt:variant>
    </vt:vector>
  </HeadingPairs>
  <TitlesOfParts>
    <vt:vector size="55" baseType="lpstr">
      <vt:lpstr>Cordia New</vt:lpstr>
      <vt:lpstr>SOV_Thanamas</vt:lpstr>
      <vt:lpstr>Angsana New</vt:lpstr>
      <vt:lpstr>Bahnschrift Light</vt:lpstr>
      <vt:lpstr>Arial</vt:lpstr>
      <vt:lpstr>Copperplate Gothic Bold</vt:lpstr>
      <vt:lpstr>FC Muffin</vt:lpstr>
      <vt:lpstr>Calibri Light</vt:lpstr>
      <vt:lpstr>Calibri</vt:lpstr>
      <vt:lpstr>4815_KwangMD_Catthai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42</cp:revision>
  <dcterms:created xsi:type="dcterms:W3CDTF">2020-09-11T08:12:29Z</dcterms:created>
  <dcterms:modified xsi:type="dcterms:W3CDTF">2020-09-15T02:20:16Z</dcterms:modified>
</cp:coreProperties>
</file>