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1" r:id="rId5"/>
    <p:sldId id="262" r:id="rId6"/>
    <p:sldId id="263" r:id="rId7"/>
  </p:sldIdLst>
  <p:sldSz cx="6858000" cy="9906000" type="A4"/>
  <p:notesSz cx="6858000" cy="994568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EC54"/>
    <a:srgbClr val="FFFF99"/>
    <a:srgbClr val="9933FF"/>
    <a:srgbClr val="F13FF1"/>
    <a:srgbClr val="F739B8"/>
    <a:srgbClr val="D509C6"/>
    <a:srgbClr val="CD51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24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3C6C5-D9C0-4056-93F7-2DD58F8F879A}" type="datetimeFigureOut">
              <a:rPr lang="th-TH" smtClean="0"/>
              <a:t>25/08/63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4883-28EF-4F22-BB7B-4B2632285E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97114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3C6C5-D9C0-4056-93F7-2DD58F8F879A}" type="datetimeFigureOut">
              <a:rPr lang="th-TH" smtClean="0"/>
              <a:t>25/08/63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4883-28EF-4F22-BB7B-4B2632285E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06911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3C6C5-D9C0-4056-93F7-2DD58F8F879A}" type="datetimeFigureOut">
              <a:rPr lang="th-TH" smtClean="0"/>
              <a:t>25/08/63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4883-28EF-4F22-BB7B-4B2632285E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70722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3C6C5-D9C0-4056-93F7-2DD58F8F879A}" type="datetimeFigureOut">
              <a:rPr lang="th-TH" smtClean="0"/>
              <a:t>25/08/63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4883-28EF-4F22-BB7B-4B2632285E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51368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3C6C5-D9C0-4056-93F7-2DD58F8F879A}" type="datetimeFigureOut">
              <a:rPr lang="th-TH" smtClean="0"/>
              <a:t>25/08/63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4883-28EF-4F22-BB7B-4B2632285E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36237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3C6C5-D9C0-4056-93F7-2DD58F8F879A}" type="datetimeFigureOut">
              <a:rPr lang="th-TH" smtClean="0"/>
              <a:t>25/08/63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4883-28EF-4F22-BB7B-4B2632285E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99042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3C6C5-D9C0-4056-93F7-2DD58F8F879A}" type="datetimeFigureOut">
              <a:rPr lang="th-TH" smtClean="0"/>
              <a:t>25/08/63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4883-28EF-4F22-BB7B-4B2632285E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5448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3C6C5-D9C0-4056-93F7-2DD58F8F879A}" type="datetimeFigureOut">
              <a:rPr lang="th-TH" smtClean="0"/>
              <a:t>25/08/63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4883-28EF-4F22-BB7B-4B2632285E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86888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3C6C5-D9C0-4056-93F7-2DD58F8F879A}" type="datetimeFigureOut">
              <a:rPr lang="th-TH" smtClean="0"/>
              <a:t>25/08/63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4883-28EF-4F22-BB7B-4B2632285E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05757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3C6C5-D9C0-4056-93F7-2DD58F8F879A}" type="datetimeFigureOut">
              <a:rPr lang="th-TH" smtClean="0"/>
              <a:t>25/08/63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4883-28EF-4F22-BB7B-4B2632285E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3460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3C6C5-D9C0-4056-93F7-2DD58F8F879A}" type="datetimeFigureOut">
              <a:rPr lang="th-TH" smtClean="0"/>
              <a:t>25/08/63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4883-28EF-4F22-BB7B-4B2632285E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2802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3C6C5-D9C0-4056-93F7-2DD58F8F879A}" type="datetimeFigureOut">
              <a:rPr lang="th-TH" smtClean="0"/>
              <a:t>25/08/63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E4883-28EF-4F22-BB7B-4B2632285E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83222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gif"/><Relationship Id="rId7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gif"/><Relationship Id="rId7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93" y="642326"/>
            <a:ext cx="6743700" cy="7678713"/>
          </a:xfrm>
          <a:prstGeom prst="rect">
            <a:avLst/>
          </a:prstGeom>
        </p:spPr>
      </p:pic>
      <p:sp>
        <p:nvSpPr>
          <p:cNvPr id="51" name="Text Box 17"/>
          <p:cNvSpPr txBox="1">
            <a:spLocks noChangeArrowheads="1"/>
          </p:cNvSpPr>
          <p:nvPr/>
        </p:nvSpPr>
        <p:spPr bwMode="auto">
          <a:xfrm>
            <a:off x="0" y="144824"/>
            <a:ext cx="6857999" cy="165796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1" name="สี่เหลี่ยมผืนผ้า 10"/>
          <p:cNvSpPr/>
          <p:nvPr/>
        </p:nvSpPr>
        <p:spPr>
          <a:xfrm>
            <a:off x="-45786" y="-20624"/>
            <a:ext cx="6926678" cy="2311055"/>
          </a:xfrm>
          <a:custGeom>
            <a:avLst/>
            <a:gdLst>
              <a:gd name="connsiteX0" fmla="*/ 0 w 6858000"/>
              <a:gd name="connsiteY0" fmla="*/ 0 h 1729946"/>
              <a:gd name="connsiteX1" fmla="*/ 6858000 w 6858000"/>
              <a:gd name="connsiteY1" fmla="*/ 0 h 1729946"/>
              <a:gd name="connsiteX2" fmla="*/ 6858000 w 6858000"/>
              <a:gd name="connsiteY2" fmla="*/ 1729946 h 1729946"/>
              <a:gd name="connsiteX3" fmla="*/ 0 w 6858000"/>
              <a:gd name="connsiteY3" fmla="*/ 1729946 h 1729946"/>
              <a:gd name="connsiteX4" fmla="*/ 0 w 6858000"/>
              <a:gd name="connsiteY4" fmla="*/ 0 h 1729946"/>
              <a:gd name="connsiteX0" fmla="*/ 0 w 6858000"/>
              <a:gd name="connsiteY0" fmla="*/ 0 h 1729946"/>
              <a:gd name="connsiteX1" fmla="*/ 6858000 w 6858000"/>
              <a:gd name="connsiteY1" fmla="*/ 0 h 1729946"/>
              <a:gd name="connsiteX2" fmla="*/ 6858000 w 6858000"/>
              <a:gd name="connsiteY2" fmla="*/ 1729946 h 1729946"/>
              <a:gd name="connsiteX3" fmla="*/ 0 w 6858000"/>
              <a:gd name="connsiteY3" fmla="*/ 1729946 h 1729946"/>
              <a:gd name="connsiteX4" fmla="*/ 0 w 6858000"/>
              <a:gd name="connsiteY4" fmla="*/ 0 h 1729946"/>
              <a:gd name="connsiteX0" fmla="*/ 0 w 6858000"/>
              <a:gd name="connsiteY0" fmla="*/ 0 h 1729946"/>
              <a:gd name="connsiteX1" fmla="*/ 6858000 w 6858000"/>
              <a:gd name="connsiteY1" fmla="*/ 0 h 1729946"/>
              <a:gd name="connsiteX2" fmla="*/ 6858000 w 6858000"/>
              <a:gd name="connsiteY2" fmla="*/ 1729946 h 1729946"/>
              <a:gd name="connsiteX3" fmla="*/ 0 w 6858000"/>
              <a:gd name="connsiteY3" fmla="*/ 1729946 h 1729946"/>
              <a:gd name="connsiteX4" fmla="*/ 0 w 6858000"/>
              <a:gd name="connsiteY4" fmla="*/ 0 h 1729946"/>
              <a:gd name="connsiteX0" fmla="*/ 0 w 6858000"/>
              <a:gd name="connsiteY0" fmla="*/ 0 h 1729946"/>
              <a:gd name="connsiteX1" fmla="*/ 6858000 w 6858000"/>
              <a:gd name="connsiteY1" fmla="*/ 0 h 1729946"/>
              <a:gd name="connsiteX2" fmla="*/ 6858000 w 6858000"/>
              <a:gd name="connsiteY2" fmla="*/ 1729946 h 1729946"/>
              <a:gd name="connsiteX3" fmla="*/ 0 w 6858000"/>
              <a:gd name="connsiteY3" fmla="*/ 1729946 h 1729946"/>
              <a:gd name="connsiteX4" fmla="*/ 0 w 6858000"/>
              <a:gd name="connsiteY4" fmla="*/ 0 h 1729946"/>
              <a:gd name="connsiteX0" fmla="*/ 0 w 6858000"/>
              <a:gd name="connsiteY0" fmla="*/ 0 h 1729946"/>
              <a:gd name="connsiteX1" fmla="*/ 6858000 w 6858000"/>
              <a:gd name="connsiteY1" fmla="*/ 0 h 1729946"/>
              <a:gd name="connsiteX2" fmla="*/ 6858000 w 6858000"/>
              <a:gd name="connsiteY2" fmla="*/ 1729946 h 1729946"/>
              <a:gd name="connsiteX3" fmla="*/ 0 w 6858000"/>
              <a:gd name="connsiteY3" fmla="*/ 1729946 h 1729946"/>
              <a:gd name="connsiteX4" fmla="*/ 0 w 6858000"/>
              <a:gd name="connsiteY4" fmla="*/ 0 h 1729946"/>
              <a:gd name="connsiteX0" fmla="*/ 0 w 6858000"/>
              <a:gd name="connsiteY0" fmla="*/ 0 h 1729946"/>
              <a:gd name="connsiteX1" fmla="*/ 6858000 w 6858000"/>
              <a:gd name="connsiteY1" fmla="*/ 0 h 1729946"/>
              <a:gd name="connsiteX2" fmla="*/ 6858000 w 6858000"/>
              <a:gd name="connsiteY2" fmla="*/ 1729946 h 1729946"/>
              <a:gd name="connsiteX3" fmla="*/ 0 w 6858000"/>
              <a:gd name="connsiteY3" fmla="*/ 1729946 h 1729946"/>
              <a:gd name="connsiteX4" fmla="*/ 0 w 6858000"/>
              <a:gd name="connsiteY4" fmla="*/ 0 h 1729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1729946">
                <a:moveTo>
                  <a:pt x="0" y="0"/>
                </a:moveTo>
                <a:lnTo>
                  <a:pt x="6858000" y="0"/>
                </a:lnTo>
                <a:lnTo>
                  <a:pt x="6858000" y="1729946"/>
                </a:lnTo>
                <a:cubicBezTo>
                  <a:pt x="4473145" y="1359244"/>
                  <a:pt x="2150076" y="1327242"/>
                  <a:pt x="0" y="1729946"/>
                </a:cubicBezTo>
                <a:lnTo>
                  <a:pt x="0" y="0"/>
                </a:lnTo>
                <a:close/>
              </a:path>
            </a:pathLst>
          </a:cu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สี่เหลี่ยมผืนผ้า 3"/>
          <p:cNvSpPr/>
          <p:nvPr/>
        </p:nvSpPr>
        <p:spPr>
          <a:xfrm>
            <a:off x="-45787" y="6719956"/>
            <a:ext cx="6926679" cy="3192275"/>
          </a:xfrm>
          <a:custGeom>
            <a:avLst/>
            <a:gdLst>
              <a:gd name="connsiteX0" fmla="*/ 0 w 6903786"/>
              <a:gd name="connsiteY0" fmla="*/ 0 h 1845389"/>
              <a:gd name="connsiteX1" fmla="*/ 6903786 w 6903786"/>
              <a:gd name="connsiteY1" fmla="*/ 0 h 1845389"/>
              <a:gd name="connsiteX2" fmla="*/ 6903786 w 6903786"/>
              <a:gd name="connsiteY2" fmla="*/ 1845389 h 1845389"/>
              <a:gd name="connsiteX3" fmla="*/ 0 w 6903786"/>
              <a:gd name="connsiteY3" fmla="*/ 1845389 h 1845389"/>
              <a:gd name="connsiteX4" fmla="*/ 0 w 6903786"/>
              <a:gd name="connsiteY4" fmla="*/ 0 h 1845389"/>
              <a:gd name="connsiteX0" fmla="*/ 0 w 6903786"/>
              <a:gd name="connsiteY0" fmla="*/ 1346886 h 3192275"/>
              <a:gd name="connsiteX1" fmla="*/ 6879073 w 6903786"/>
              <a:gd name="connsiteY1" fmla="*/ 0 h 3192275"/>
              <a:gd name="connsiteX2" fmla="*/ 6903786 w 6903786"/>
              <a:gd name="connsiteY2" fmla="*/ 3192275 h 3192275"/>
              <a:gd name="connsiteX3" fmla="*/ 0 w 6903786"/>
              <a:gd name="connsiteY3" fmla="*/ 3192275 h 3192275"/>
              <a:gd name="connsiteX4" fmla="*/ 0 w 6903786"/>
              <a:gd name="connsiteY4" fmla="*/ 1346886 h 3192275"/>
              <a:gd name="connsiteX0" fmla="*/ 0 w 6903786"/>
              <a:gd name="connsiteY0" fmla="*/ 1346886 h 3192275"/>
              <a:gd name="connsiteX1" fmla="*/ 6879073 w 6903786"/>
              <a:gd name="connsiteY1" fmla="*/ 0 h 3192275"/>
              <a:gd name="connsiteX2" fmla="*/ 6903786 w 6903786"/>
              <a:gd name="connsiteY2" fmla="*/ 3192275 h 3192275"/>
              <a:gd name="connsiteX3" fmla="*/ 0 w 6903786"/>
              <a:gd name="connsiteY3" fmla="*/ 3192275 h 3192275"/>
              <a:gd name="connsiteX4" fmla="*/ 0 w 6903786"/>
              <a:gd name="connsiteY4" fmla="*/ 1346886 h 3192275"/>
              <a:gd name="connsiteX0" fmla="*/ 0 w 6903786"/>
              <a:gd name="connsiteY0" fmla="*/ 1346886 h 3192275"/>
              <a:gd name="connsiteX1" fmla="*/ 6879073 w 6903786"/>
              <a:gd name="connsiteY1" fmla="*/ 0 h 3192275"/>
              <a:gd name="connsiteX2" fmla="*/ 6903786 w 6903786"/>
              <a:gd name="connsiteY2" fmla="*/ 3192275 h 3192275"/>
              <a:gd name="connsiteX3" fmla="*/ 0 w 6903786"/>
              <a:gd name="connsiteY3" fmla="*/ 3192275 h 3192275"/>
              <a:gd name="connsiteX4" fmla="*/ 0 w 6903786"/>
              <a:gd name="connsiteY4" fmla="*/ 1346886 h 3192275"/>
              <a:gd name="connsiteX0" fmla="*/ 0 w 6903786"/>
              <a:gd name="connsiteY0" fmla="*/ 1346886 h 3192275"/>
              <a:gd name="connsiteX1" fmla="*/ 6879073 w 6903786"/>
              <a:gd name="connsiteY1" fmla="*/ 0 h 3192275"/>
              <a:gd name="connsiteX2" fmla="*/ 6903786 w 6903786"/>
              <a:gd name="connsiteY2" fmla="*/ 3192275 h 3192275"/>
              <a:gd name="connsiteX3" fmla="*/ 0 w 6903786"/>
              <a:gd name="connsiteY3" fmla="*/ 3192275 h 3192275"/>
              <a:gd name="connsiteX4" fmla="*/ 0 w 6903786"/>
              <a:gd name="connsiteY4" fmla="*/ 1346886 h 319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3786" h="3192275">
                <a:moveTo>
                  <a:pt x="0" y="1346886"/>
                </a:moveTo>
                <a:cubicBezTo>
                  <a:pt x="2836721" y="1911178"/>
                  <a:pt x="5006178" y="1264508"/>
                  <a:pt x="6879073" y="0"/>
                </a:cubicBezTo>
                <a:lnTo>
                  <a:pt x="6903786" y="3192275"/>
                </a:lnTo>
                <a:lnTo>
                  <a:pt x="0" y="3192275"/>
                </a:lnTo>
                <a:lnTo>
                  <a:pt x="0" y="1346886"/>
                </a:lnTo>
                <a:close/>
              </a:path>
            </a:pathLst>
          </a:custGeom>
          <a:solidFill>
            <a:srgbClr val="44E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h-TH" sz="1938"/>
          </a:p>
        </p:txBody>
      </p:sp>
      <p:sp>
        <p:nvSpPr>
          <p:cNvPr id="24" name="Text Box 38"/>
          <p:cNvSpPr txBox="1">
            <a:spLocks noChangeArrowheads="1"/>
          </p:cNvSpPr>
          <p:nvPr/>
        </p:nvSpPr>
        <p:spPr bwMode="auto">
          <a:xfrm>
            <a:off x="1634494" y="7685898"/>
            <a:ext cx="4940250" cy="201245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  <a:tabLst>
                <a:tab pos="114300" algn="l"/>
                <a:tab pos="342900" algn="l"/>
              </a:tabLst>
            </a:pPr>
            <a:r>
              <a:rPr lang="th-TH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นางสำเภา  ดวงกระจาย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  <a:tabLst>
                <a:tab pos="114300" algn="l"/>
                <a:tab pos="342900" algn="l"/>
              </a:tabLst>
            </a:pPr>
            <a:r>
              <a:rPr lang="th-TH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ตำแหน่งครู </a:t>
            </a:r>
            <a:r>
              <a:rPr lang="th-TH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วิทย</a:t>
            </a:r>
            <a:r>
              <a:rPr lang="th-TH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ฐานะ ครูชำนาญการพิเศษ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  <a:tabLst>
                <a:tab pos="114300" algn="l"/>
                <a:tab pos="342900" algn="l"/>
              </a:tabLst>
            </a:pPr>
            <a:r>
              <a:rPr lang="th-TH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โรงเรียนบ้านปะทัดบุวิทยา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  <a:tabLst>
                <a:tab pos="114300" algn="l"/>
                <a:tab pos="342900" algn="l"/>
              </a:tabLst>
            </a:pPr>
            <a:r>
              <a:rPr lang="th-TH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สำนักงานเขตพื้นที่การศึกษาประถมศึกษาบุรีรัมย์  เขต 2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  <a:tabLst>
                <a:tab pos="114300" algn="l"/>
                <a:tab pos="342900" algn="l"/>
              </a:tabLst>
            </a:pPr>
            <a:r>
              <a:rPr lang="th-TH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สำนักงานคณะกรรมการการศึกษาขั้นพื้นฐาน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  <a:tabLst>
                <a:tab pos="114300" algn="l"/>
                <a:tab pos="342900" algn="l"/>
              </a:tabLst>
            </a:pPr>
            <a:r>
              <a:rPr lang="th-TH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กระทรวงศึกษาธิการ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  <a:tabLst>
                <a:tab pos="114300" algn="l"/>
                <a:tab pos="342900" algn="l"/>
              </a:tabLst>
            </a:pP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  <a:tabLst>
                <a:tab pos="114300" algn="l"/>
                <a:tab pos="342900" algn="l"/>
              </a:tabLst>
            </a:pP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  <a:tabLst>
                <a:tab pos="114300" algn="l"/>
                <a:tab pos="342900" algn="l"/>
              </a:tabLst>
            </a:pP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  <a:tabLst>
                <a:tab pos="114300" algn="l"/>
                <a:tab pos="342900" algn="l"/>
              </a:tabLst>
            </a:pP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  <a:tabLst>
                <a:tab pos="114300" algn="l"/>
                <a:tab pos="342900" algn="l"/>
              </a:tabLst>
            </a:pP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  <a:tabLst>
                <a:tab pos="114300" algn="l"/>
                <a:tab pos="342900" algn="l"/>
              </a:tabLst>
            </a:pP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  <a:tabLst>
                <a:tab pos="114300" algn="l"/>
                <a:tab pos="342900" algn="l"/>
              </a:tabLst>
            </a:pP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  <a:tabLst>
                <a:tab pos="114300" algn="l"/>
                <a:tab pos="342900" algn="l"/>
              </a:tabLst>
            </a:pP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  <a:tabLst>
                <a:tab pos="114300" algn="l"/>
                <a:tab pos="342900" algn="l"/>
              </a:tabLst>
            </a:pP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  <a:tabLst>
                <a:tab pos="114300" algn="l"/>
                <a:tab pos="342900" algn="l"/>
              </a:tabLst>
            </a:pP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  <a:tabLst>
                <a:tab pos="114300" algn="l"/>
                <a:tab pos="342900" algn="l"/>
              </a:tabLst>
            </a:pP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  <a:tabLst>
                <a:tab pos="114300" algn="l"/>
                <a:tab pos="342900" algn="l"/>
              </a:tabLst>
            </a:pP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52402" y="244814"/>
            <a:ext cx="5283819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แบบประวัติและผลงาน  </a:t>
            </a:r>
            <a:r>
              <a:rPr kumimoji="0" lang="en-US" altLang="th-TH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“</a:t>
            </a:r>
            <a:r>
              <a:rPr kumimoji="0" lang="th-TH" altLang="th-TH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ครูดีในดวงใจ</a:t>
            </a:r>
            <a:r>
              <a:rPr kumimoji="0" lang="en-US" altLang="th-TH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”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36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ครั้งที่  </a:t>
            </a:r>
            <a:r>
              <a:rPr lang="en-US" altLang="th-TH" sz="36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18</a:t>
            </a:r>
            <a:r>
              <a:rPr lang="th-TH" altLang="th-TH" sz="36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</a:t>
            </a:r>
            <a:r>
              <a:rPr lang="th-TH" altLang="th-TH" sz="36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พ.ศ.</a:t>
            </a:r>
            <a:r>
              <a:rPr lang="en-US" altLang="th-TH" sz="36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2564</a:t>
            </a:r>
            <a:r>
              <a:rPr lang="en-US" altLang="th-TH" sz="3600" dirty="0" smtClean="0"/>
              <a:t> </a:t>
            </a:r>
            <a:endParaRPr lang="en-US" altLang="th-TH" sz="3600" dirty="0"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th-TH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65788"/>
            <a:ext cx="2654896" cy="453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07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1" t="38599" r="5924" b="27366"/>
          <a:stretch/>
        </p:blipFill>
        <p:spPr>
          <a:xfrm>
            <a:off x="207226" y="5992327"/>
            <a:ext cx="2008956" cy="18298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1" name="Text Box 17"/>
          <p:cNvSpPr txBox="1">
            <a:spLocks noChangeArrowheads="1"/>
          </p:cNvSpPr>
          <p:nvPr/>
        </p:nvSpPr>
        <p:spPr bwMode="auto">
          <a:xfrm>
            <a:off x="0" y="144824"/>
            <a:ext cx="6857999" cy="165796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9" name="รูปภาพ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3" r="7871"/>
          <a:stretch/>
        </p:blipFill>
        <p:spPr>
          <a:xfrm rot="10800000">
            <a:off x="4711940" y="6141732"/>
            <a:ext cx="1962870" cy="15594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รูปภาพ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070" y="2016164"/>
            <a:ext cx="2520000" cy="17995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</p:spPr>
      </p:pic>
      <p:pic>
        <p:nvPicPr>
          <p:cNvPr id="11" name="รูปภาพ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17" y="3895957"/>
            <a:ext cx="2520000" cy="17995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รูปภาพ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248" y="6082068"/>
            <a:ext cx="2199502" cy="17995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รูปภาพ 1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318" y="4049116"/>
            <a:ext cx="2520000" cy="17995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17" y="1922270"/>
            <a:ext cx="2519335" cy="180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2" name="สี่เหลี่ยมผืนผ้า 3"/>
          <p:cNvSpPr/>
          <p:nvPr/>
        </p:nvSpPr>
        <p:spPr>
          <a:xfrm>
            <a:off x="-45786" y="6719956"/>
            <a:ext cx="6903786" cy="3192275"/>
          </a:xfrm>
          <a:custGeom>
            <a:avLst/>
            <a:gdLst>
              <a:gd name="connsiteX0" fmla="*/ 0 w 6903786"/>
              <a:gd name="connsiteY0" fmla="*/ 0 h 1845389"/>
              <a:gd name="connsiteX1" fmla="*/ 6903786 w 6903786"/>
              <a:gd name="connsiteY1" fmla="*/ 0 h 1845389"/>
              <a:gd name="connsiteX2" fmla="*/ 6903786 w 6903786"/>
              <a:gd name="connsiteY2" fmla="*/ 1845389 h 1845389"/>
              <a:gd name="connsiteX3" fmla="*/ 0 w 6903786"/>
              <a:gd name="connsiteY3" fmla="*/ 1845389 h 1845389"/>
              <a:gd name="connsiteX4" fmla="*/ 0 w 6903786"/>
              <a:gd name="connsiteY4" fmla="*/ 0 h 1845389"/>
              <a:gd name="connsiteX0" fmla="*/ 0 w 6903786"/>
              <a:gd name="connsiteY0" fmla="*/ 1346886 h 3192275"/>
              <a:gd name="connsiteX1" fmla="*/ 6879073 w 6903786"/>
              <a:gd name="connsiteY1" fmla="*/ 0 h 3192275"/>
              <a:gd name="connsiteX2" fmla="*/ 6903786 w 6903786"/>
              <a:gd name="connsiteY2" fmla="*/ 3192275 h 3192275"/>
              <a:gd name="connsiteX3" fmla="*/ 0 w 6903786"/>
              <a:gd name="connsiteY3" fmla="*/ 3192275 h 3192275"/>
              <a:gd name="connsiteX4" fmla="*/ 0 w 6903786"/>
              <a:gd name="connsiteY4" fmla="*/ 1346886 h 3192275"/>
              <a:gd name="connsiteX0" fmla="*/ 0 w 6903786"/>
              <a:gd name="connsiteY0" fmla="*/ 1346886 h 3192275"/>
              <a:gd name="connsiteX1" fmla="*/ 6879073 w 6903786"/>
              <a:gd name="connsiteY1" fmla="*/ 0 h 3192275"/>
              <a:gd name="connsiteX2" fmla="*/ 6903786 w 6903786"/>
              <a:gd name="connsiteY2" fmla="*/ 3192275 h 3192275"/>
              <a:gd name="connsiteX3" fmla="*/ 0 w 6903786"/>
              <a:gd name="connsiteY3" fmla="*/ 3192275 h 3192275"/>
              <a:gd name="connsiteX4" fmla="*/ 0 w 6903786"/>
              <a:gd name="connsiteY4" fmla="*/ 1346886 h 3192275"/>
              <a:gd name="connsiteX0" fmla="*/ 0 w 6903786"/>
              <a:gd name="connsiteY0" fmla="*/ 1346886 h 3192275"/>
              <a:gd name="connsiteX1" fmla="*/ 6879073 w 6903786"/>
              <a:gd name="connsiteY1" fmla="*/ 0 h 3192275"/>
              <a:gd name="connsiteX2" fmla="*/ 6903786 w 6903786"/>
              <a:gd name="connsiteY2" fmla="*/ 3192275 h 3192275"/>
              <a:gd name="connsiteX3" fmla="*/ 0 w 6903786"/>
              <a:gd name="connsiteY3" fmla="*/ 3192275 h 3192275"/>
              <a:gd name="connsiteX4" fmla="*/ 0 w 6903786"/>
              <a:gd name="connsiteY4" fmla="*/ 1346886 h 3192275"/>
              <a:gd name="connsiteX0" fmla="*/ 0 w 6903786"/>
              <a:gd name="connsiteY0" fmla="*/ 1346886 h 3192275"/>
              <a:gd name="connsiteX1" fmla="*/ 6879073 w 6903786"/>
              <a:gd name="connsiteY1" fmla="*/ 0 h 3192275"/>
              <a:gd name="connsiteX2" fmla="*/ 6903786 w 6903786"/>
              <a:gd name="connsiteY2" fmla="*/ 3192275 h 3192275"/>
              <a:gd name="connsiteX3" fmla="*/ 0 w 6903786"/>
              <a:gd name="connsiteY3" fmla="*/ 3192275 h 3192275"/>
              <a:gd name="connsiteX4" fmla="*/ 0 w 6903786"/>
              <a:gd name="connsiteY4" fmla="*/ 1346886 h 319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3786" h="3192275">
                <a:moveTo>
                  <a:pt x="0" y="1346886"/>
                </a:moveTo>
                <a:cubicBezTo>
                  <a:pt x="2836721" y="1911178"/>
                  <a:pt x="5006178" y="1264508"/>
                  <a:pt x="6879073" y="0"/>
                </a:cubicBezTo>
                <a:lnTo>
                  <a:pt x="6903786" y="3192275"/>
                </a:lnTo>
                <a:lnTo>
                  <a:pt x="0" y="3192275"/>
                </a:lnTo>
                <a:lnTo>
                  <a:pt x="0" y="1346886"/>
                </a:lnTo>
                <a:close/>
              </a:path>
            </a:pathLst>
          </a:custGeom>
          <a:solidFill>
            <a:srgbClr val="44E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h-TH" sz="1938"/>
          </a:p>
        </p:txBody>
      </p:sp>
      <p:sp>
        <p:nvSpPr>
          <p:cNvPr id="4" name="ห้าเหลี่ยมธรรมดา 3"/>
          <p:cNvSpPr/>
          <p:nvPr/>
        </p:nvSpPr>
        <p:spPr>
          <a:xfrm>
            <a:off x="4782064" y="3540441"/>
            <a:ext cx="45719" cy="75269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0" name="สี่เหลี่ยมผืนผ้า 10"/>
          <p:cNvSpPr/>
          <p:nvPr/>
        </p:nvSpPr>
        <p:spPr>
          <a:xfrm>
            <a:off x="-45786" y="-1"/>
            <a:ext cx="6903786" cy="2311055"/>
          </a:xfrm>
          <a:custGeom>
            <a:avLst/>
            <a:gdLst>
              <a:gd name="connsiteX0" fmla="*/ 0 w 6858000"/>
              <a:gd name="connsiteY0" fmla="*/ 0 h 1729946"/>
              <a:gd name="connsiteX1" fmla="*/ 6858000 w 6858000"/>
              <a:gd name="connsiteY1" fmla="*/ 0 h 1729946"/>
              <a:gd name="connsiteX2" fmla="*/ 6858000 w 6858000"/>
              <a:gd name="connsiteY2" fmla="*/ 1729946 h 1729946"/>
              <a:gd name="connsiteX3" fmla="*/ 0 w 6858000"/>
              <a:gd name="connsiteY3" fmla="*/ 1729946 h 1729946"/>
              <a:gd name="connsiteX4" fmla="*/ 0 w 6858000"/>
              <a:gd name="connsiteY4" fmla="*/ 0 h 1729946"/>
              <a:gd name="connsiteX0" fmla="*/ 0 w 6858000"/>
              <a:gd name="connsiteY0" fmla="*/ 0 h 1729946"/>
              <a:gd name="connsiteX1" fmla="*/ 6858000 w 6858000"/>
              <a:gd name="connsiteY1" fmla="*/ 0 h 1729946"/>
              <a:gd name="connsiteX2" fmla="*/ 6858000 w 6858000"/>
              <a:gd name="connsiteY2" fmla="*/ 1729946 h 1729946"/>
              <a:gd name="connsiteX3" fmla="*/ 0 w 6858000"/>
              <a:gd name="connsiteY3" fmla="*/ 1729946 h 1729946"/>
              <a:gd name="connsiteX4" fmla="*/ 0 w 6858000"/>
              <a:gd name="connsiteY4" fmla="*/ 0 h 1729946"/>
              <a:gd name="connsiteX0" fmla="*/ 0 w 6858000"/>
              <a:gd name="connsiteY0" fmla="*/ 0 h 1729946"/>
              <a:gd name="connsiteX1" fmla="*/ 6858000 w 6858000"/>
              <a:gd name="connsiteY1" fmla="*/ 0 h 1729946"/>
              <a:gd name="connsiteX2" fmla="*/ 6858000 w 6858000"/>
              <a:gd name="connsiteY2" fmla="*/ 1729946 h 1729946"/>
              <a:gd name="connsiteX3" fmla="*/ 0 w 6858000"/>
              <a:gd name="connsiteY3" fmla="*/ 1729946 h 1729946"/>
              <a:gd name="connsiteX4" fmla="*/ 0 w 6858000"/>
              <a:gd name="connsiteY4" fmla="*/ 0 h 1729946"/>
              <a:gd name="connsiteX0" fmla="*/ 0 w 6858000"/>
              <a:gd name="connsiteY0" fmla="*/ 0 h 1729946"/>
              <a:gd name="connsiteX1" fmla="*/ 6858000 w 6858000"/>
              <a:gd name="connsiteY1" fmla="*/ 0 h 1729946"/>
              <a:gd name="connsiteX2" fmla="*/ 6858000 w 6858000"/>
              <a:gd name="connsiteY2" fmla="*/ 1729946 h 1729946"/>
              <a:gd name="connsiteX3" fmla="*/ 0 w 6858000"/>
              <a:gd name="connsiteY3" fmla="*/ 1729946 h 1729946"/>
              <a:gd name="connsiteX4" fmla="*/ 0 w 6858000"/>
              <a:gd name="connsiteY4" fmla="*/ 0 h 1729946"/>
              <a:gd name="connsiteX0" fmla="*/ 0 w 6858000"/>
              <a:gd name="connsiteY0" fmla="*/ 0 h 1729946"/>
              <a:gd name="connsiteX1" fmla="*/ 6858000 w 6858000"/>
              <a:gd name="connsiteY1" fmla="*/ 0 h 1729946"/>
              <a:gd name="connsiteX2" fmla="*/ 6858000 w 6858000"/>
              <a:gd name="connsiteY2" fmla="*/ 1729946 h 1729946"/>
              <a:gd name="connsiteX3" fmla="*/ 0 w 6858000"/>
              <a:gd name="connsiteY3" fmla="*/ 1729946 h 1729946"/>
              <a:gd name="connsiteX4" fmla="*/ 0 w 6858000"/>
              <a:gd name="connsiteY4" fmla="*/ 0 h 1729946"/>
              <a:gd name="connsiteX0" fmla="*/ 0 w 6858000"/>
              <a:gd name="connsiteY0" fmla="*/ 0 h 1729946"/>
              <a:gd name="connsiteX1" fmla="*/ 6858000 w 6858000"/>
              <a:gd name="connsiteY1" fmla="*/ 0 h 1729946"/>
              <a:gd name="connsiteX2" fmla="*/ 6858000 w 6858000"/>
              <a:gd name="connsiteY2" fmla="*/ 1729946 h 1729946"/>
              <a:gd name="connsiteX3" fmla="*/ 0 w 6858000"/>
              <a:gd name="connsiteY3" fmla="*/ 1729946 h 1729946"/>
              <a:gd name="connsiteX4" fmla="*/ 0 w 6858000"/>
              <a:gd name="connsiteY4" fmla="*/ 0 h 1729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1729946">
                <a:moveTo>
                  <a:pt x="0" y="0"/>
                </a:moveTo>
                <a:lnTo>
                  <a:pt x="6858000" y="0"/>
                </a:lnTo>
                <a:lnTo>
                  <a:pt x="6858000" y="1729946"/>
                </a:lnTo>
                <a:cubicBezTo>
                  <a:pt x="4473145" y="1359244"/>
                  <a:pt x="2150076" y="1327242"/>
                  <a:pt x="0" y="1729946"/>
                </a:cubicBezTo>
                <a:lnTo>
                  <a:pt x="0" y="0"/>
                </a:lnTo>
                <a:close/>
              </a:path>
            </a:pathLst>
          </a:cu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3500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รูปภาพ 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25"/>
          <a:stretch/>
        </p:blipFill>
        <p:spPr>
          <a:xfrm>
            <a:off x="-1" y="1537950"/>
            <a:ext cx="890765" cy="7900907"/>
          </a:xfrm>
          <a:prstGeom prst="rect">
            <a:avLst/>
          </a:prstGeom>
        </p:spPr>
      </p:pic>
      <p:pic>
        <p:nvPicPr>
          <p:cNvPr id="20" name="รูปภาพ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25"/>
          <a:stretch/>
        </p:blipFill>
        <p:spPr>
          <a:xfrm>
            <a:off x="6153665" y="1278458"/>
            <a:ext cx="704335" cy="7900907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30" y="1278458"/>
            <a:ext cx="5276335" cy="7900907"/>
          </a:xfrm>
          <a:prstGeom prst="rect">
            <a:avLst/>
          </a:prstGeom>
        </p:spPr>
      </p:pic>
      <p:sp>
        <p:nvSpPr>
          <p:cNvPr id="51" name="Text Box 17"/>
          <p:cNvSpPr txBox="1">
            <a:spLocks noChangeArrowheads="1"/>
          </p:cNvSpPr>
          <p:nvPr/>
        </p:nvSpPr>
        <p:spPr bwMode="auto">
          <a:xfrm>
            <a:off x="0" y="144824"/>
            <a:ext cx="6857999" cy="165796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1" name="สี่เหลี่ยมผืนผ้า 10"/>
          <p:cNvSpPr/>
          <p:nvPr/>
        </p:nvSpPr>
        <p:spPr>
          <a:xfrm>
            <a:off x="-45786" y="-20624"/>
            <a:ext cx="6926678" cy="2311055"/>
          </a:xfrm>
          <a:custGeom>
            <a:avLst/>
            <a:gdLst>
              <a:gd name="connsiteX0" fmla="*/ 0 w 6858000"/>
              <a:gd name="connsiteY0" fmla="*/ 0 h 1729946"/>
              <a:gd name="connsiteX1" fmla="*/ 6858000 w 6858000"/>
              <a:gd name="connsiteY1" fmla="*/ 0 h 1729946"/>
              <a:gd name="connsiteX2" fmla="*/ 6858000 w 6858000"/>
              <a:gd name="connsiteY2" fmla="*/ 1729946 h 1729946"/>
              <a:gd name="connsiteX3" fmla="*/ 0 w 6858000"/>
              <a:gd name="connsiteY3" fmla="*/ 1729946 h 1729946"/>
              <a:gd name="connsiteX4" fmla="*/ 0 w 6858000"/>
              <a:gd name="connsiteY4" fmla="*/ 0 h 1729946"/>
              <a:gd name="connsiteX0" fmla="*/ 0 w 6858000"/>
              <a:gd name="connsiteY0" fmla="*/ 0 h 1729946"/>
              <a:gd name="connsiteX1" fmla="*/ 6858000 w 6858000"/>
              <a:gd name="connsiteY1" fmla="*/ 0 h 1729946"/>
              <a:gd name="connsiteX2" fmla="*/ 6858000 w 6858000"/>
              <a:gd name="connsiteY2" fmla="*/ 1729946 h 1729946"/>
              <a:gd name="connsiteX3" fmla="*/ 0 w 6858000"/>
              <a:gd name="connsiteY3" fmla="*/ 1729946 h 1729946"/>
              <a:gd name="connsiteX4" fmla="*/ 0 w 6858000"/>
              <a:gd name="connsiteY4" fmla="*/ 0 h 1729946"/>
              <a:gd name="connsiteX0" fmla="*/ 0 w 6858000"/>
              <a:gd name="connsiteY0" fmla="*/ 0 h 1729946"/>
              <a:gd name="connsiteX1" fmla="*/ 6858000 w 6858000"/>
              <a:gd name="connsiteY1" fmla="*/ 0 h 1729946"/>
              <a:gd name="connsiteX2" fmla="*/ 6858000 w 6858000"/>
              <a:gd name="connsiteY2" fmla="*/ 1729946 h 1729946"/>
              <a:gd name="connsiteX3" fmla="*/ 0 w 6858000"/>
              <a:gd name="connsiteY3" fmla="*/ 1729946 h 1729946"/>
              <a:gd name="connsiteX4" fmla="*/ 0 w 6858000"/>
              <a:gd name="connsiteY4" fmla="*/ 0 h 1729946"/>
              <a:gd name="connsiteX0" fmla="*/ 0 w 6858000"/>
              <a:gd name="connsiteY0" fmla="*/ 0 h 1729946"/>
              <a:gd name="connsiteX1" fmla="*/ 6858000 w 6858000"/>
              <a:gd name="connsiteY1" fmla="*/ 0 h 1729946"/>
              <a:gd name="connsiteX2" fmla="*/ 6858000 w 6858000"/>
              <a:gd name="connsiteY2" fmla="*/ 1729946 h 1729946"/>
              <a:gd name="connsiteX3" fmla="*/ 0 w 6858000"/>
              <a:gd name="connsiteY3" fmla="*/ 1729946 h 1729946"/>
              <a:gd name="connsiteX4" fmla="*/ 0 w 6858000"/>
              <a:gd name="connsiteY4" fmla="*/ 0 h 1729946"/>
              <a:gd name="connsiteX0" fmla="*/ 0 w 6858000"/>
              <a:gd name="connsiteY0" fmla="*/ 0 h 1729946"/>
              <a:gd name="connsiteX1" fmla="*/ 6858000 w 6858000"/>
              <a:gd name="connsiteY1" fmla="*/ 0 h 1729946"/>
              <a:gd name="connsiteX2" fmla="*/ 6858000 w 6858000"/>
              <a:gd name="connsiteY2" fmla="*/ 1729946 h 1729946"/>
              <a:gd name="connsiteX3" fmla="*/ 0 w 6858000"/>
              <a:gd name="connsiteY3" fmla="*/ 1729946 h 1729946"/>
              <a:gd name="connsiteX4" fmla="*/ 0 w 6858000"/>
              <a:gd name="connsiteY4" fmla="*/ 0 h 1729946"/>
              <a:gd name="connsiteX0" fmla="*/ 0 w 6858000"/>
              <a:gd name="connsiteY0" fmla="*/ 0 h 1729946"/>
              <a:gd name="connsiteX1" fmla="*/ 6858000 w 6858000"/>
              <a:gd name="connsiteY1" fmla="*/ 0 h 1729946"/>
              <a:gd name="connsiteX2" fmla="*/ 6858000 w 6858000"/>
              <a:gd name="connsiteY2" fmla="*/ 1729946 h 1729946"/>
              <a:gd name="connsiteX3" fmla="*/ 0 w 6858000"/>
              <a:gd name="connsiteY3" fmla="*/ 1729946 h 1729946"/>
              <a:gd name="connsiteX4" fmla="*/ 0 w 6858000"/>
              <a:gd name="connsiteY4" fmla="*/ 0 h 1729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1729946">
                <a:moveTo>
                  <a:pt x="0" y="0"/>
                </a:moveTo>
                <a:lnTo>
                  <a:pt x="6858000" y="0"/>
                </a:lnTo>
                <a:lnTo>
                  <a:pt x="6858000" y="1729946"/>
                </a:lnTo>
                <a:cubicBezTo>
                  <a:pt x="4473145" y="1359244"/>
                  <a:pt x="2150076" y="1327242"/>
                  <a:pt x="0" y="1729946"/>
                </a:cubicBezTo>
                <a:lnTo>
                  <a:pt x="0" y="0"/>
                </a:lnTo>
                <a:close/>
              </a:path>
            </a:pathLst>
          </a:cu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สี่เหลี่ยมผืนผ้า 3"/>
          <p:cNvSpPr/>
          <p:nvPr/>
        </p:nvSpPr>
        <p:spPr>
          <a:xfrm>
            <a:off x="-45787" y="6719956"/>
            <a:ext cx="7014997" cy="3192275"/>
          </a:xfrm>
          <a:custGeom>
            <a:avLst/>
            <a:gdLst>
              <a:gd name="connsiteX0" fmla="*/ 0 w 6903786"/>
              <a:gd name="connsiteY0" fmla="*/ 0 h 1845389"/>
              <a:gd name="connsiteX1" fmla="*/ 6903786 w 6903786"/>
              <a:gd name="connsiteY1" fmla="*/ 0 h 1845389"/>
              <a:gd name="connsiteX2" fmla="*/ 6903786 w 6903786"/>
              <a:gd name="connsiteY2" fmla="*/ 1845389 h 1845389"/>
              <a:gd name="connsiteX3" fmla="*/ 0 w 6903786"/>
              <a:gd name="connsiteY3" fmla="*/ 1845389 h 1845389"/>
              <a:gd name="connsiteX4" fmla="*/ 0 w 6903786"/>
              <a:gd name="connsiteY4" fmla="*/ 0 h 1845389"/>
              <a:gd name="connsiteX0" fmla="*/ 0 w 6903786"/>
              <a:gd name="connsiteY0" fmla="*/ 1346886 h 3192275"/>
              <a:gd name="connsiteX1" fmla="*/ 6879073 w 6903786"/>
              <a:gd name="connsiteY1" fmla="*/ 0 h 3192275"/>
              <a:gd name="connsiteX2" fmla="*/ 6903786 w 6903786"/>
              <a:gd name="connsiteY2" fmla="*/ 3192275 h 3192275"/>
              <a:gd name="connsiteX3" fmla="*/ 0 w 6903786"/>
              <a:gd name="connsiteY3" fmla="*/ 3192275 h 3192275"/>
              <a:gd name="connsiteX4" fmla="*/ 0 w 6903786"/>
              <a:gd name="connsiteY4" fmla="*/ 1346886 h 3192275"/>
              <a:gd name="connsiteX0" fmla="*/ 0 w 6903786"/>
              <a:gd name="connsiteY0" fmla="*/ 1346886 h 3192275"/>
              <a:gd name="connsiteX1" fmla="*/ 6879073 w 6903786"/>
              <a:gd name="connsiteY1" fmla="*/ 0 h 3192275"/>
              <a:gd name="connsiteX2" fmla="*/ 6903786 w 6903786"/>
              <a:gd name="connsiteY2" fmla="*/ 3192275 h 3192275"/>
              <a:gd name="connsiteX3" fmla="*/ 0 w 6903786"/>
              <a:gd name="connsiteY3" fmla="*/ 3192275 h 3192275"/>
              <a:gd name="connsiteX4" fmla="*/ 0 w 6903786"/>
              <a:gd name="connsiteY4" fmla="*/ 1346886 h 3192275"/>
              <a:gd name="connsiteX0" fmla="*/ 0 w 6903786"/>
              <a:gd name="connsiteY0" fmla="*/ 1346886 h 3192275"/>
              <a:gd name="connsiteX1" fmla="*/ 6879073 w 6903786"/>
              <a:gd name="connsiteY1" fmla="*/ 0 h 3192275"/>
              <a:gd name="connsiteX2" fmla="*/ 6903786 w 6903786"/>
              <a:gd name="connsiteY2" fmla="*/ 3192275 h 3192275"/>
              <a:gd name="connsiteX3" fmla="*/ 0 w 6903786"/>
              <a:gd name="connsiteY3" fmla="*/ 3192275 h 3192275"/>
              <a:gd name="connsiteX4" fmla="*/ 0 w 6903786"/>
              <a:gd name="connsiteY4" fmla="*/ 1346886 h 3192275"/>
              <a:gd name="connsiteX0" fmla="*/ 0 w 6903786"/>
              <a:gd name="connsiteY0" fmla="*/ 1346886 h 3192275"/>
              <a:gd name="connsiteX1" fmla="*/ 6879073 w 6903786"/>
              <a:gd name="connsiteY1" fmla="*/ 0 h 3192275"/>
              <a:gd name="connsiteX2" fmla="*/ 6903786 w 6903786"/>
              <a:gd name="connsiteY2" fmla="*/ 3192275 h 3192275"/>
              <a:gd name="connsiteX3" fmla="*/ 0 w 6903786"/>
              <a:gd name="connsiteY3" fmla="*/ 3192275 h 3192275"/>
              <a:gd name="connsiteX4" fmla="*/ 0 w 6903786"/>
              <a:gd name="connsiteY4" fmla="*/ 1346886 h 319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3786" h="3192275">
                <a:moveTo>
                  <a:pt x="0" y="1346886"/>
                </a:moveTo>
                <a:cubicBezTo>
                  <a:pt x="2836721" y="1911178"/>
                  <a:pt x="5006178" y="1264508"/>
                  <a:pt x="6879073" y="0"/>
                </a:cubicBezTo>
                <a:lnTo>
                  <a:pt x="6903786" y="3192275"/>
                </a:lnTo>
                <a:lnTo>
                  <a:pt x="0" y="3192275"/>
                </a:lnTo>
                <a:lnTo>
                  <a:pt x="0" y="1346886"/>
                </a:lnTo>
                <a:close/>
              </a:path>
            </a:pathLst>
          </a:custGeom>
          <a:solidFill>
            <a:srgbClr val="44E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h-TH" sz="1938"/>
          </a:p>
        </p:txBody>
      </p:sp>
      <p:sp>
        <p:nvSpPr>
          <p:cNvPr id="24" name="Text Box 38"/>
          <p:cNvSpPr txBox="1">
            <a:spLocks noChangeArrowheads="1"/>
          </p:cNvSpPr>
          <p:nvPr/>
        </p:nvSpPr>
        <p:spPr bwMode="auto">
          <a:xfrm>
            <a:off x="1634494" y="7685898"/>
            <a:ext cx="4940250" cy="201245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  <a:tabLst>
                <a:tab pos="114300" algn="l"/>
                <a:tab pos="342900" algn="l"/>
              </a:tabLst>
            </a:pPr>
            <a:r>
              <a:rPr lang="th-TH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นางสำเภา  ดวงกระจาย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  <a:tabLst>
                <a:tab pos="114300" algn="l"/>
                <a:tab pos="342900" algn="l"/>
              </a:tabLst>
            </a:pPr>
            <a:r>
              <a:rPr lang="th-TH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ตำแหน่งครู </a:t>
            </a:r>
            <a:r>
              <a:rPr lang="th-TH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วิทย</a:t>
            </a:r>
            <a:r>
              <a:rPr lang="th-TH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ฐานะ ครูชำนาญการพิเศษ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  <a:tabLst>
                <a:tab pos="114300" algn="l"/>
                <a:tab pos="342900" algn="l"/>
              </a:tabLst>
            </a:pPr>
            <a:r>
              <a:rPr lang="th-TH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โรงเรียนบ้านปะทัดบุวิทยา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  <a:tabLst>
                <a:tab pos="114300" algn="l"/>
                <a:tab pos="342900" algn="l"/>
              </a:tabLst>
            </a:pPr>
            <a:r>
              <a:rPr lang="th-TH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สำนักงานเขตพื้นที่การศึกษาประถมศึกษาบุรีรัมย์  เขต 2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  <a:tabLst>
                <a:tab pos="114300" algn="l"/>
                <a:tab pos="342900" algn="l"/>
              </a:tabLst>
            </a:pPr>
            <a:r>
              <a:rPr lang="th-TH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สำนักงานคณะกรรมการการศึกษาขั้นพื้นฐาน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  <a:tabLst>
                <a:tab pos="114300" algn="l"/>
                <a:tab pos="342900" algn="l"/>
              </a:tabLst>
            </a:pPr>
            <a:r>
              <a:rPr lang="th-TH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กระทรวงศึกษาธิการ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  <a:tabLst>
                <a:tab pos="114300" algn="l"/>
                <a:tab pos="342900" algn="l"/>
              </a:tabLst>
            </a:pP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  <a:tabLst>
                <a:tab pos="114300" algn="l"/>
                <a:tab pos="342900" algn="l"/>
              </a:tabLst>
            </a:pP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  <a:tabLst>
                <a:tab pos="114300" algn="l"/>
                <a:tab pos="342900" algn="l"/>
              </a:tabLst>
            </a:pP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  <a:tabLst>
                <a:tab pos="114300" algn="l"/>
                <a:tab pos="342900" algn="l"/>
              </a:tabLst>
            </a:pP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  <a:tabLst>
                <a:tab pos="114300" algn="l"/>
                <a:tab pos="342900" algn="l"/>
              </a:tabLst>
            </a:pP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  <a:tabLst>
                <a:tab pos="114300" algn="l"/>
                <a:tab pos="342900" algn="l"/>
              </a:tabLst>
            </a:pP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  <a:tabLst>
                <a:tab pos="114300" algn="l"/>
                <a:tab pos="342900" algn="l"/>
              </a:tabLst>
            </a:pP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  <a:tabLst>
                <a:tab pos="114300" algn="l"/>
                <a:tab pos="342900" algn="l"/>
              </a:tabLst>
            </a:pP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  <a:tabLst>
                <a:tab pos="114300" algn="l"/>
                <a:tab pos="342900" algn="l"/>
              </a:tabLst>
            </a:pP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  <a:tabLst>
                <a:tab pos="114300" algn="l"/>
                <a:tab pos="342900" algn="l"/>
              </a:tabLst>
            </a:pP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  <a:tabLst>
                <a:tab pos="114300" algn="l"/>
                <a:tab pos="342900" algn="l"/>
              </a:tabLst>
            </a:pP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  <a:tabLst>
                <a:tab pos="114300" algn="l"/>
                <a:tab pos="342900" algn="l"/>
              </a:tabLst>
            </a:pP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52402" y="737255"/>
            <a:ext cx="496161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th-TH" sz="3600" b="1" dirty="0"/>
              <a:t>แฟ้มภาพกิจกรรมปีการศึกษา </a:t>
            </a:r>
            <a:r>
              <a:rPr lang="th-TH" sz="3600" b="1" dirty="0" smtClean="0"/>
              <a:t>2563</a:t>
            </a:r>
            <a:endParaRPr lang="th-TH" sz="3600" b="1" dirty="0"/>
          </a:p>
        </p:txBody>
      </p:sp>
    </p:spTree>
    <p:extLst>
      <p:ext uri="{BB962C8B-B14F-4D97-AF65-F5344CB8AC3E}">
        <p14:creationId xmlns:p14="http://schemas.microsoft.com/office/powerpoint/2010/main" val="419197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1" t="38599" r="5924" b="27366"/>
          <a:stretch/>
        </p:blipFill>
        <p:spPr>
          <a:xfrm>
            <a:off x="207226" y="5992327"/>
            <a:ext cx="2008956" cy="18298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1" name="Text Box 17"/>
          <p:cNvSpPr txBox="1">
            <a:spLocks noChangeArrowheads="1"/>
          </p:cNvSpPr>
          <p:nvPr/>
        </p:nvSpPr>
        <p:spPr bwMode="auto">
          <a:xfrm>
            <a:off x="0" y="144824"/>
            <a:ext cx="6857999" cy="165796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9" name="รูปภาพ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3" r="7871"/>
          <a:stretch/>
        </p:blipFill>
        <p:spPr>
          <a:xfrm rot="10800000">
            <a:off x="4711940" y="6141732"/>
            <a:ext cx="1962870" cy="15594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รูปภาพ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070" y="2016164"/>
            <a:ext cx="2520000" cy="17995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</p:spPr>
      </p:pic>
      <p:pic>
        <p:nvPicPr>
          <p:cNvPr id="11" name="รูปภาพ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17" y="3895957"/>
            <a:ext cx="2520000" cy="17995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รูปภาพ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248" y="6082068"/>
            <a:ext cx="2199502" cy="17995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รูปภาพ 1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318" y="4049116"/>
            <a:ext cx="2520000" cy="17995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17" y="1922270"/>
            <a:ext cx="2519335" cy="180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2" name="สี่เหลี่ยมผืนผ้า 3"/>
          <p:cNvSpPr/>
          <p:nvPr/>
        </p:nvSpPr>
        <p:spPr>
          <a:xfrm>
            <a:off x="-45786" y="6719956"/>
            <a:ext cx="6903786" cy="3192275"/>
          </a:xfrm>
          <a:custGeom>
            <a:avLst/>
            <a:gdLst>
              <a:gd name="connsiteX0" fmla="*/ 0 w 6903786"/>
              <a:gd name="connsiteY0" fmla="*/ 0 h 1845389"/>
              <a:gd name="connsiteX1" fmla="*/ 6903786 w 6903786"/>
              <a:gd name="connsiteY1" fmla="*/ 0 h 1845389"/>
              <a:gd name="connsiteX2" fmla="*/ 6903786 w 6903786"/>
              <a:gd name="connsiteY2" fmla="*/ 1845389 h 1845389"/>
              <a:gd name="connsiteX3" fmla="*/ 0 w 6903786"/>
              <a:gd name="connsiteY3" fmla="*/ 1845389 h 1845389"/>
              <a:gd name="connsiteX4" fmla="*/ 0 w 6903786"/>
              <a:gd name="connsiteY4" fmla="*/ 0 h 1845389"/>
              <a:gd name="connsiteX0" fmla="*/ 0 w 6903786"/>
              <a:gd name="connsiteY0" fmla="*/ 1346886 h 3192275"/>
              <a:gd name="connsiteX1" fmla="*/ 6879073 w 6903786"/>
              <a:gd name="connsiteY1" fmla="*/ 0 h 3192275"/>
              <a:gd name="connsiteX2" fmla="*/ 6903786 w 6903786"/>
              <a:gd name="connsiteY2" fmla="*/ 3192275 h 3192275"/>
              <a:gd name="connsiteX3" fmla="*/ 0 w 6903786"/>
              <a:gd name="connsiteY3" fmla="*/ 3192275 h 3192275"/>
              <a:gd name="connsiteX4" fmla="*/ 0 w 6903786"/>
              <a:gd name="connsiteY4" fmla="*/ 1346886 h 3192275"/>
              <a:gd name="connsiteX0" fmla="*/ 0 w 6903786"/>
              <a:gd name="connsiteY0" fmla="*/ 1346886 h 3192275"/>
              <a:gd name="connsiteX1" fmla="*/ 6879073 w 6903786"/>
              <a:gd name="connsiteY1" fmla="*/ 0 h 3192275"/>
              <a:gd name="connsiteX2" fmla="*/ 6903786 w 6903786"/>
              <a:gd name="connsiteY2" fmla="*/ 3192275 h 3192275"/>
              <a:gd name="connsiteX3" fmla="*/ 0 w 6903786"/>
              <a:gd name="connsiteY3" fmla="*/ 3192275 h 3192275"/>
              <a:gd name="connsiteX4" fmla="*/ 0 w 6903786"/>
              <a:gd name="connsiteY4" fmla="*/ 1346886 h 3192275"/>
              <a:gd name="connsiteX0" fmla="*/ 0 w 6903786"/>
              <a:gd name="connsiteY0" fmla="*/ 1346886 h 3192275"/>
              <a:gd name="connsiteX1" fmla="*/ 6879073 w 6903786"/>
              <a:gd name="connsiteY1" fmla="*/ 0 h 3192275"/>
              <a:gd name="connsiteX2" fmla="*/ 6903786 w 6903786"/>
              <a:gd name="connsiteY2" fmla="*/ 3192275 h 3192275"/>
              <a:gd name="connsiteX3" fmla="*/ 0 w 6903786"/>
              <a:gd name="connsiteY3" fmla="*/ 3192275 h 3192275"/>
              <a:gd name="connsiteX4" fmla="*/ 0 w 6903786"/>
              <a:gd name="connsiteY4" fmla="*/ 1346886 h 3192275"/>
              <a:gd name="connsiteX0" fmla="*/ 0 w 6903786"/>
              <a:gd name="connsiteY0" fmla="*/ 1346886 h 3192275"/>
              <a:gd name="connsiteX1" fmla="*/ 6879073 w 6903786"/>
              <a:gd name="connsiteY1" fmla="*/ 0 h 3192275"/>
              <a:gd name="connsiteX2" fmla="*/ 6903786 w 6903786"/>
              <a:gd name="connsiteY2" fmla="*/ 3192275 h 3192275"/>
              <a:gd name="connsiteX3" fmla="*/ 0 w 6903786"/>
              <a:gd name="connsiteY3" fmla="*/ 3192275 h 3192275"/>
              <a:gd name="connsiteX4" fmla="*/ 0 w 6903786"/>
              <a:gd name="connsiteY4" fmla="*/ 1346886 h 319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3786" h="3192275">
                <a:moveTo>
                  <a:pt x="0" y="1346886"/>
                </a:moveTo>
                <a:cubicBezTo>
                  <a:pt x="2836721" y="1911178"/>
                  <a:pt x="5006178" y="1264508"/>
                  <a:pt x="6879073" y="0"/>
                </a:cubicBezTo>
                <a:lnTo>
                  <a:pt x="6903786" y="3192275"/>
                </a:lnTo>
                <a:lnTo>
                  <a:pt x="0" y="3192275"/>
                </a:lnTo>
                <a:lnTo>
                  <a:pt x="0" y="1346886"/>
                </a:lnTo>
                <a:close/>
              </a:path>
            </a:pathLst>
          </a:custGeom>
          <a:solidFill>
            <a:srgbClr val="44E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h-TH" sz="1938"/>
          </a:p>
        </p:txBody>
      </p:sp>
      <p:sp>
        <p:nvSpPr>
          <p:cNvPr id="4" name="ห้าเหลี่ยมธรรมดา 3"/>
          <p:cNvSpPr/>
          <p:nvPr/>
        </p:nvSpPr>
        <p:spPr>
          <a:xfrm>
            <a:off x="4782064" y="3540441"/>
            <a:ext cx="45719" cy="75269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0" name="สี่เหลี่ยมผืนผ้า 10"/>
          <p:cNvSpPr/>
          <p:nvPr/>
        </p:nvSpPr>
        <p:spPr>
          <a:xfrm>
            <a:off x="-45786" y="-1"/>
            <a:ext cx="6903786" cy="2311055"/>
          </a:xfrm>
          <a:custGeom>
            <a:avLst/>
            <a:gdLst>
              <a:gd name="connsiteX0" fmla="*/ 0 w 6858000"/>
              <a:gd name="connsiteY0" fmla="*/ 0 h 1729946"/>
              <a:gd name="connsiteX1" fmla="*/ 6858000 w 6858000"/>
              <a:gd name="connsiteY1" fmla="*/ 0 h 1729946"/>
              <a:gd name="connsiteX2" fmla="*/ 6858000 w 6858000"/>
              <a:gd name="connsiteY2" fmla="*/ 1729946 h 1729946"/>
              <a:gd name="connsiteX3" fmla="*/ 0 w 6858000"/>
              <a:gd name="connsiteY3" fmla="*/ 1729946 h 1729946"/>
              <a:gd name="connsiteX4" fmla="*/ 0 w 6858000"/>
              <a:gd name="connsiteY4" fmla="*/ 0 h 1729946"/>
              <a:gd name="connsiteX0" fmla="*/ 0 w 6858000"/>
              <a:gd name="connsiteY0" fmla="*/ 0 h 1729946"/>
              <a:gd name="connsiteX1" fmla="*/ 6858000 w 6858000"/>
              <a:gd name="connsiteY1" fmla="*/ 0 h 1729946"/>
              <a:gd name="connsiteX2" fmla="*/ 6858000 w 6858000"/>
              <a:gd name="connsiteY2" fmla="*/ 1729946 h 1729946"/>
              <a:gd name="connsiteX3" fmla="*/ 0 w 6858000"/>
              <a:gd name="connsiteY3" fmla="*/ 1729946 h 1729946"/>
              <a:gd name="connsiteX4" fmla="*/ 0 w 6858000"/>
              <a:gd name="connsiteY4" fmla="*/ 0 h 1729946"/>
              <a:gd name="connsiteX0" fmla="*/ 0 w 6858000"/>
              <a:gd name="connsiteY0" fmla="*/ 0 h 1729946"/>
              <a:gd name="connsiteX1" fmla="*/ 6858000 w 6858000"/>
              <a:gd name="connsiteY1" fmla="*/ 0 h 1729946"/>
              <a:gd name="connsiteX2" fmla="*/ 6858000 w 6858000"/>
              <a:gd name="connsiteY2" fmla="*/ 1729946 h 1729946"/>
              <a:gd name="connsiteX3" fmla="*/ 0 w 6858000"/>
              <a:gd name="connsiteY3" fmla="*/ 1729946 h 1729946"/>
              <a:gd name="connsiteX4" fmla="*/ 0 w 6858000"/>
              <a:gd name="connsiteY4" fmla="*/ 0 h 1729946"/>
              <a:gd name="connsiteX0" fmla="*/ 0 w 6858000"/>
              <a:gd name="connsiteY0" fmla="*/ 0 h 1729946"/>
              <a:gd name="connsiteX1" fmla="*/ 6858000 w 6858000"/>
              <a:gd name="connsiteY1" fmla="*/ 0 h 1729946"/>
              <a:gd name="connsiteX2" fmla="*/ 6858000 w 6858000"/>
              <a:gd name="connsiteY2" fmla="*/ 1729946 h 1729946"/>
              <a:gd name="connsiteX3" fmla="*/ 0 w 6858000"/>
              <a:gd name="connsiteY3" fmla="*/ 1729946 h 1729946"/>
              <a:gd name="connsiteX4" fmla="*/ 0 w 6858000"/>
              <a:gd name="connsiteY4" fmla="*/ 0 h 1729946"/>
              <a:gd name="connsiteX0" fmla="*/ 0 w 6858000"/>
              <a:gd name="connsiteY0" fmla="*/ 0 h 1729946"/>
              <a:gd name="connsiteX1" fmla="*/ 6858000 w 6858000"/>
              <a:gd name="connsiteY1" fmla="*/ 0 h 1729946"/>
              <a:gd name="connsiteX2" fmla="*/ 6858000 w 6858000"/>
              <a:gd name="connsiteY2" fmla="*/ 1729946 h 1729946"/>
              <a:gd name="connsiteX3" fmla="*/ 0 w 6858000"/>
              <a:gd name="connsiteY3" fmla="*/ 1729946 h 1729946"/>
              <a:gd name="connsiteX4" fmla="*/ 0 w 6858000"/>
              <a:gd name="connsiteY4" fmla="*/ 0 h 1729946"/>
              <a:gd name="connsiteX0" fmla="*/ 0 w 6858000"/>
              <a:gd name="connsiteY0" fmla="*/ 0 h 1729946"/>
              <a:gd name="connsiteX1" fmla="*/ 6858000 w 6858000"/>
              <a:gd name="connsiteY1" fmla="*/ 0 h 1729946"/>
              <a:gd name="connsiteX2" fmla="*/ 6858000 w 6858000"/>
              <a:gd name="connsiteY2" fmla="*/ 1729946 h 1729946"/>
              <a:gd name="connsiteX3" fmla="*/ 0 w 6858000"/>
              <a:gd name="connsiteY3" fmla="*/ 1729946 h 1729946"/>
              <a:gd name="connsiteX4" fmla="*/ 0 w 6858000"/>
              <a:gd name="connsiteY4" fmla="*/ 0 h 1729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1729946">
                <a:moveTo>
                  <a:pt x="0" y="0"/>
                </a:moveTo>
                <a:lnTo>
                  <a:pt x="6858000" y="0"/>
                </a:lnTo>
                <a:lnTo>
                  <a:pt x="6858000" y="1729946"/>
                </a:lnTo>
                <a:cubicBezTo>
                  <a:pt x="4473145" y="1359244"/>
                  <a:pt x="2150076" y="1327242"/>
                  <a:pt x="0" y="1729946"/>
                </a:cubicBezTo>
                <a:lnTo>
                  <a:pt x="0" y="0"/>
                </a:lnTo>
                <a:close/>
              </a:path>
            </a:pathLst>
          </a:cu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166526" y="650703"/>
            <a:ext cx="6467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/>
              <a:t>แฟ้มภาพกิจกรรมปีการศึกษา 2562</a:t>
            </a:r>
            <a:endParaRPr lang="th-TH" sz="4400" b="1" dirty="0"/>
          </a:p>
        </p:txBody>
      </p:sp>
      <p:sp>
        <p:nvSpPr>
          <p:cNvPr id="15" name="Text Box 38"/>
          <p:cNvSpPr txBox="1">
            <a:spLocks noChangeArrowheads="1"/>
          </p:cNvSpPr>
          <p:nvPr/>
        </p:nvSpPr>
        <p:spPr bwMode="auto">
          <a:xfrm>
            <a:off x="1634494" y="7685898"/>
            <a:ext cx="4940250" cy="201245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  <a:tabLst>
                <a:tab pos="114300" algn="l"/>
                <a:tab pos="342900" algn="l"/>
              </a:tabLst>
            </a:pPr>
            <a:r>
              <a:rPr lang="th-TH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นางสำเภา  ดวงกระจาย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  <a:tabLst>
                <a:tab pos="114300" algn="l"/>
                <a:tab pos="342900" algn="l"/>
              </a:tabLst>
            </a:pPr>
            <a:r>
              <a:rPr lang="th-TH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ตำแหน่งครู </a:t>
            </a:r>
            <a:r>
              <a:rPr lang="th-TH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วิทย</a:t>
            </a:r>
            <a:r>
              <a:rPr lang="th-TH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ฐานะ ครูชำนาญการพิเศษ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  <a:tabLst>
                <a:tab pos="114300" algn="l"/>
                <a:tab pos="342900" algn="l"/>
              </a:tabLst>
            </a:pPr>
            <a:r>
              <a:rPr lang="th-TH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โรงเรียนบ้านปะทัดบุวิทยา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  <a:tabLst>
                <a:tab pos="114300" algn="l"/>
                <a:tab pos="342900" algn="l"/>
              </a:tabLst>
            </a:pPr>
            <a:r>
              <a:rPr lang="th-TH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สำนักงานเขตพื้นที่การศึกษาประถมศึกษาบุรีรัมย์  เขต 2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  <a:tabLst>
                <a:tab pos="114300" algn="l"/>
                <a:tab pos="342900" algn="l"/>
              </a:tabLst>
            </a:pPr>
            <a:r>
              <a:rPr lang="th-TH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สำนักงานคณะกรรมการการศึกษาขั้นพื้นฐาน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  <a:tabLst>
                <a:tab pos="114300" algn="l"/>
                <a:tab pos="342900" algn="l"/>
              </a:tabLst>
            </a:pPr>
            <a:r>
              <a:rPr lang="th-TH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กระทรวงศึกษาธิการ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  <a:tabLst>
                <a:tab pos="114300" algn="l"/>
                <a:tab pos="342900" algn="l"/>
              </a:tabLst>
            </a:pP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  <a:tabLst>
                <a:tab pos="114300" algn="l"/>
                <a:tab pos="342900" algn="l"/>
              </a:tabLst>
            </a:pP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  <a:tabLst>
                <a:tab pos="114300" algn="l"/>
                <a:tab pos="342900" algn="l"/>
              </a:tabLst>
            </a:pP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  <a:tabLst>
                <a:tab pos="114300" algn="l"/>
                <a:tab pos="342900" algn="l"/>
              </a:tabLst>
            </a:pP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  <a:tabLst>
                <a:tab pos="114300" algn="l"/>
                <a:tab pos="342900" algn="l"/>
              </a:tabLst>
            </a:pP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  <a:tabLst>
                <a:tab pos="114300" algn="l"/>
                <a:tab pos="342900" algn="l"/>
              </a:tabLst>
            </a:pP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  <a:tabLst>
                <a:tab pos="114300" algn="l"/>
                <a:tab pos="342900" algn="l"/>
              </a:tabLst>
            </a:pP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  <a:tabLst>
                <a:tab pos="114300" algn="l"/>
                <a:tab pos="342900" algn="l"/>
              </a:tabLst>
            </a:pP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  <a:tabLst>
                <a:tab pos="114300" algn="l"/>
                <a:tab pos="342900" algn="l"/>
              </a:tabLst>
            </a:pP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  <a:tabLst>
                <a:tab pos="114300" algn="l"/>
                <a:tab pos="342900" algn="l"/>
              </a:tabLst>
            </a:pP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  <a:tabLst>
                <a:tab pos="114300" algn="l"/>
                <a:tab pos="342900" algn="l"/>
              </a:tabLst>
            </a:pP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  <a:tabLst>
                <a:tab pos="114300" algn="l"/>
                <a:tab pos="342900" algn="l"/>
              </a:tabLst>
            </a:pP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949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รูปภาพ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7" t="-209" r="23639" b="209"/>
          <a:stretch/>
        </p:blipFill>
        <p:spPr>
          <a:xfrm>
            <a:off x="0" y="457200"/>
            <a:ext cx="6857999" cy="93271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1" name="Text Box 17"/>
          <p:cNvSpPr txBox="1">
            <a:spLocks noChangeArrowheads="1"/>
          </p:cNvSpPr>
          <p:nvPr/>
        </p:nvSpPr>
        <p:spPr bwMode="auto">
          <a:xfrm>
            <a:off x="0" y="144824"/>
            <a:ext cx="6857999" cy="165796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1" name="สี่เหลี่ยมผืนผ้า 10"/>
          <p:cNvSpPr/>
          <p:nvPr/>
        </p:nvSpPr>
        <p:spPr>
          <a:xfrm>
            <a:off x="-45786" y="-20624"/>
            <a:ext cx="6926678" cy="2311055"/>
          </a:xfrm>
          <a:custGeom>
            <a:avLst/>
            <a:gdLst>
              <a:gd name="connsiteX0" fmla="*/ 0 w 6858000"/>
              <a:gd name="connsiteY0" fmla="*/ 0 h 1729946"/>
              <a:gd name="connsiteX1" fmla="*/ 6858000 w 6858000"/>
              <a:gd name="connsiteY1" fmla="*/ 0 h 1729946"/>
              <a:gd name="connsiteX2" fmla="*/ 6858000 w 6858000"/>
              <a:gd name="connsiteY2" fmla="*/ 1729946 h 1729946"/>
              <a:gd name="connsiteX3" fmla="*/ 0 w 6858000"/>
              <a:gd name="connsiteY3" fmla="*/ 1729946 h 1729946"/>
              <a:gd name="connsiteX4" fmla="*/ 0 w 6858000"/>
              <a:gd name="connsiteY4" fmla="*/ 0 h 1729946"/>
              <a:gd name="connsiteX0" fmla="*/ 0 w 6858000"/>
              <a:gd name="connsiteY0" fmla="*/ 0 h 1729946"/>
              <a:gd name="connsiteX1" fmla="*/ 6858000 w 6858000"/>
              <a:gd name="connsiteY1" fmla="*/ 0 h 1729946"/>
              <a:gd name="connsiteX2" fmla="*/ 6858000 w 6858000"/>
              <a:gd name="connsiteY2" fmla="*/ 1729946 h 1729946"/>
              <a:gd name="connsiteX3" fmla="*/ 0 w 6858000"/>
              <a:gd name="connsiteY3" fmla="*/ 1729946 h 1729946"/>
              <a:gd name="connsiteX4" fmla="*/ 0 w 6858000"/>
              <a:gd name="connsiteY4" fmla="*/ 0 h 1729946"/>
              <a:gd name="connsiteX0" fmla="*/ 0 w 6858000"/>
              <a:gd name="connsiteY0" fmla="*/ 0 h 1729946"/>
              <a:gd name="connsiteX1" fmla="*/ 6858000 w 6858000"/>
              <a:gd name="connsiteY1" fmla="*/ 0 h 1729946"/>
              <a:gd name="connsiteX2" fmla="*/ 6858000 w 6858000"/>
              <a:gd name="connsiteY2" fmla="*/ 1729946 h 1729946"/>
              <a:gd name="connsiteX3" fmla="*/ 0 w 6858000"/>
              <a:gd name="connsiteY3" fmla="*/ 1729946 h 1729946"/>
              <a:gd name="connsiteX4" fmla="*/ 0 w 6858000"/>
              <a:gd name="connsiteY4" fmla="*/ 0 h 1729946"/>
              <a:gd name="connsiteX0" fmla="*/ 0 w 6858000"/>
              <a:gd name="connsiteY0" fmla="*/ 0 h 1729946"/>
              <a:gd name="connsiteX1" fmla="*/ 6858000 w 6858000"/>
              <a:gd name="connsiteY1" fmla="*/ 0 h 1729946"/>
              <a:gd name="connsiteX2" fmla="*/ 6858000 w 6858000"/>
              <a:gd name="connsiteY2" fmla="*/ 1729946 h 1729946"/>
              <a:gd name="connsiteX3" fmla="*/ 0 w 6858000"/>
              <a:gd name="connsiteY3" fmla="*/ 1729946 h 1729946"/>
              <a:gd name="connsiteX4" fmla="*/ 0 w 6858000"/>
              <a:gd name="connsiteY4" fmla="*/ 0 h 1729946"/>
              <a:gd name="connsiteX0" fmla="*/ 0 w 6858000"/>
              <a:gd name="connsiteY0" fmla="*/ 0 h 1729946"/>
              <a:gd name="connsiteX1" fmla="*/ 6858000 w 6858000"/>
              <a:gd name="connsiteY1" fmla="*/ 0 h 1729946"/>
              <a:gd name="connsiteX2" fmla="*/ 6858000 w 6858000"/>
              <a:gd name="connsiteY2" fmla="*/ 1729946 h 1729946"/>
              <a:gd name="connsiteX3" fmla="*/ 0 w 6858000"/>
              <a:gd name="connsiteY3" fmla="*/ 1729946 h 1729946"/>
              <a:gd name="connsiteX4" fmla="*/ 0 w 6858000"/>
              <a:gd name="connsiteY4" fmla="*/ 0 h 1729946"/>
              <a:gd name="connsiteX0" fmla="*/ 0 w 6858000"/>
              <a:gd name="connsiteY0" fmla="*/ 0 h 1729946"/>
              <a:gd name="connsiteX1" fmla="*/ 6858000 w 6858000"/>
              <a:gd name="connsiteY1" fmla="*/ 0 h 1729946"/>
              <a:gd name="connsiteX2" fmla="*/ 6858000 w 6858000"/>
              <a:gd name="connsiteY2" fmla="*/ 1729946 h 1729946"/>
              <a:gd name="connsiteX3" fmla="*/ 0 w 6858000"/>
              <a:gd name="connsiteY3" fmla="*/ 1729946 h 1729946"/>
              <a:gd name="connsiteX4" fmla="*/ 0 w 6858000"/>
              <a:gd name="connsiteY4" fmla="*/ 0 h 1729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1729946">
                <a:moveTo>
                  <a:pt x="0" y="0"/>
                </a:moveTo>
                <a:lnTo>
                  <a:pt x="6858000" y="0"/>
                </a:lnTo>
                <a:lnTo>
                  <a:pt x="6858000" y="1729946"/>
                </a:lnTo>
                <a:cubicBezTo>
                  <a:pt x="4473145" y="1359244"/>
                  <a:pt x="2150076" y="1327242"/>
                  <a:pt x="0" y="1729946"/>
                </a:cubicBezTo>
                <a:lnTo>
                  <a:pt x="0" y="0"/>
                </a:lnTo>
                <a:close/>
              </a:path>
            </a:pathLst>
          </a:cu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สี่เหลี่ยมผืนผ้า 3"/>
          <p:cNvSpPr/>
          <p:nvPr/>
        </p:nvSpPr>
        <p:spPr>
          <a:xfrm>
            <a:off x="-45787" y="6719956"/>
            <a:ext cx="7014997" cy="3192275"/>
          </a:xfrm>
          <a:custGeom>
            <a:avLst/>
            <a:gdLst>
              <a:gd name="connsiteX0" fmla="*/ 0 w 6903786"/>
              <a:gd name="connsiteY0" fmla="*/ 0 h 1845389"/>
              <a:gd name="connsiteX1" fmla="*/ 6903786 w 6903786"/>
              <a:gd name="connsiteY1" fmla="*/ 0 h 1845389"/>
              <a:gd name="connsiteX2" fmla="*/ 6903786 w 6903786"/>
              <a:gd name="connsiteY2" fmla="*/ 1845389 h 1845389"/>
              <a:gd name="connsiteX3" fmla="*/ 0 w 6903786"/>
              <a:gd name="connsiteY3" fmla="*/ 1845389 h 1845389"/>
              <a:gd name="connsiteX4" fmla="*/ 0 w 6903786"/>
              <a:gd name="connsiteY4" fmla="*/ 0 h 1845389"/>
              <a:gd name="connsiteX0" fmla="*/ 0 w 6903786"/>
              <a:gd name="connsiteY0" fmla="*/ 1346886 h 3192275"/>
              <a:gd name="connsiteX1" fmla="*/ 6879073 w 6903786"/>
              <a:gd name="connsiteY1" fmla="*/ 0 h 3192275"/>
              <a:gd name="connsiteX2" fmla="*/ 6903786 w 6903786"/>
              <a:gd name="connsiteY2" fmla="*/ 3192275 h 3192275"/>
              <a:gd name="connsiteX3" fmla="*/ 0 w 6903786"/>
              <a:gd name="connsiteY3" fmla="*/ 3192275 h 3192275"/>
              <a:gd name="connsiteX4" fmla="*/ 0 w 6903786"/>
              <a:gd name="connsiteY4" fmla="*/ 1346886 h 3192275"/>
              <a:gd name="connsiteX0" fmla="*/ 0 w 6903786"/>
              <a:gd name="connsiteY0" fmla="*/ 1346886 h 3192275"/>
              <a:gd name="connsiteX1" fmla="*/ 6879073 w 6903786"/>
              <a:gd name="connsiteY1" fmla="*/ 0 h 3192275"/>
              <a:gd name="connsiteX2" fmla="*/ 6903786 w 6903786"/>
              <a:gd name="connsiteY2" fmla="*/ 3192275 h 3192275"/>
              <a:gd name="connsiteX3" fmla="*/ 0 w 6903786"/>
              <a:gd name="connsiteY3" fmla="*/ 3192275 h 3192275"/>
              <a:gd name="connsiteX4" fmla="*/ 0 w 6903786"/>
              <a:gd name="connsiteY4" fmla="*/ 1346886 h 3192275"/>
              <a:gd name="connsiteX0" fmla="*/ 0 w 6903786"/>
              <a:gd name="connsiteY0" fmla="*/ 1346886 h 3192275"/>
              <a:gd name="connsiteX1" fmla="*/ 6879073 w 6903786"/>
              <a:gd name="connsiteY1" fmla="*/ 0 h 3192275"/>
              <a:gd name="connsiteX2" fmla="*/ 6903786 w 6903786"/>
              <a:gd name="connsiteY2" fmla="*/ 3192275 h 3192275"/>
              <a:gd name="connsiteX3" fmla="*/ 0 w 6903786"/>
              <a:gd name="connsiteY3" fmla="*/ 3192275 h 3192275"/>
              <a:gd name="connsiteX4" fmla="*/ 0 w 6903786"/>
              <a:gd name="connsiteY4" fmla="*/ 1346886 h 3192275"/>
              <a:gd name="connsiteX0" fmla="*/ 0 w 6903786"/>
              <a:gd name="connsiteY0" fmla="*/ 1346886 h 3192275"/>
              <a:gd name="connsiteX1" fmla="*/ 6879073 w 6903786"/>
              <a:gd name="connsiteY1" fmla="*/ 0 h 3192275"/>
              <a:gd name="connsiteX2" fmla="*/ 6903786 w 6903786"/>
              <a:gd name="connsiteY2" fmla="*/ 3192275 h 3192275"/>
              <a:gd name="connsiteX3" fmla="*/ 0 w 6903786"/>
              <a:gd name="connsiteY3" fmla="*/ 3192275 h 3192275"/>
              <a:gd name="connsiteX4" fmla="*/ 0 w 6903786"/>
              <a:gd name="connsiteY4" fmla="*/ 1346886 h 319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3786" h="3192275">
                <a:moveTo>
                  <a:pt x="0" y="1346886"/>
                </a:moveTo>
                <a:cubicBezTo>
                  <a:pt x="2836721" y="1911178"/>
                  <a:pt x="5006178" y="1264508"/>
                  <a:pt x="6879073" y="0"/>
                </a:cubicBezTo>
                <a:lnTo>
                  <a:pt x="6903786" y="3192275"/>
                </a:lnTo>
                <a:lnTo>
                  <a:pt x="0" y="3192275"/>
                </a:lnTo>
                <a:lnTo>
                  <a:pt x="0" y="1346886"/>
                </a:lnTo>
                <a:close/>
              </a:path>
            </a:pathLst>
          </a:custGeom>
          <a:solidFill>
            <a:srgbClr val="44E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h-TH" sz="1938"/>
          </a:p>
        </p:txBody>
      </p:sp>
      <p:sp>
        <p:nvSpPr>
          <p:cNvPr id="24" name="Text Box 38"/>
          <p:cNvSpPr txBox="1">
            <a:spLocks noChangeArrowheads="1"/>
          </p:cNvSpPr>
          <p:nvPr/>
        </p:nvSpPr>
        <p:spPr bwMode="auto">
          <a:xfrm>
            <a:off x="1634494" y="7685898"/>
            <a:ext cx="4940250" cy="201245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  <a:tabLst>
                <a:tab pos="114300" algn="l"/>
                <a:tab pos="342900" algn="l"/>
              </a:tabLst>
            </a:pPr>
            <a:r>
              <a:rPr lang="th-TH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นางสำเภา  ดวงกระจาย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  <a:tabLst>
                <a:tab pos="114300" algn="l"/>
                <a:tab pos="342900" algn="l"/>
              </a:tabLst>
            </a:pPr>
            <a:r>
              <a:rPr lang="th-TH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ตำแหน่งครู </a:t>
            </a:r>
            <a:r>
              <a:rPr lang="th-TH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วิทย</a:t>
            </a:r>
            <a:r>
              <a:rPr lang="th-TH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ฐานะ ครูชำนาญการพิเศษ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  <a:tabLst>
                <a:tab pos="114300" algn="l"/>
                <a:tab pos="342900" algn="l"/>
              </a:tabLst>
            </a:pPr>
            <a:r>
              <a:rPr lang="th-TH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โรงเรียนบ้านปะทัดบุวิทยา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  <a:tabLst>
                <a:tab pos="114300" algn="l"/>
                <a:tab pos="342900" algn="l"/>
              </a:tabLst>
            </a:pPr>
            <a:r>
              <a:rPr lang="th-TH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สำนักงานเขตพื้นที่การศึกษาประถมศึกษาบุรีรัมย์  เขต 2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  <a:tabLst>
                <a:tab pos="114300" algn="l"/>
                <a:tab pos="342900" algn="l"/>
              </a:tabLst>
            </a:pPr>
            <a:r>
              <a:rPr lang="th-TH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สำนักงานคณะกรรมการการศึกษาขั้นพื้นฐาน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  <a:tabLst>
                <a:tab pos="114300" algn="l"/>
                <a:tab pos="342900" algn="l"/>
              </a:tabLst>
            </a:pPr>
            <a:r>
              <a:rPr lang="th-TH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กระทรวงศึกษาธิการ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  <a:tabLst>
                <a:tab pos="114300" algn="l"/>
                <a:tab pos="342900" algn="l"/>
              </a:tabLst>
            </a:pP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  <a:tabLst>
                <a:tab pos="114300" algn="l"/>
                <a:tab pos="342900" algn="l"/>
              </a:tabLst>
            </a:pP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  <a:tabLst>
                <a:tab pos="114300" algn="l"/>
                <a:tab pos="342900" algn="l"/>
              </a:tabLst>
            </a:pP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  <a:tabLst>
                <a:tab pos="114300" algn="l"/>
                <a:tab pos="342900" algn="l"/>
              </a:tabLst>
            </a:pP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  <a:tabLst>
                <a:tab pos="114300" algn="l"/>
                <a:tab pos="342900" algn="l"/>
              </a:tabLst>
            </a:pP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  <a:tabLst>
                <a:tab pos="114300" algn="l"/>
                <a:tab pos="342900" algn="l"/>
              </a:tabLst>
            </a:pP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  <a:tabLst>
                <a:tab pos="114300" algn="l"/>
                <a:tab pos="342900" algn="l"/>
              </a:tabLst>
            </a:pP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  <a:tabLst>
                <a:tab pos="114300" algn="l"/>
                <a:tab pos="342900" algn="l"/>
              </a:tabLst>
            </a:pP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  <a:tabLst>
                <a:tab pos="114300" algn="l"/>
                <a:tab pos="342900" algn="l"/>
              </a:tabLst>
            </a:pP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  <a:tabLst>
                <a:tab pos="114300" algn="l"/>
                <a:tab pos="342900" algn="l"/>
              </a:tabLst>
            </a:pP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  <a:tabLst>
                <a:tab pos="114300" algn="l"/>
                <a:tab pos="342900" algn="l"/>
              </a:tabLst>
            </a:pP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  <a:tabLst>
                <a:tab pos="114300" algn="l"/>
                <a:tab pos="342900" algn="l"/>
              </a:tabLst>
            </a:pP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460256"/>
            <a:ext cx="685799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th-TH" sz="3600" b="1" dirty="0" smtClean="0"/>
              <a:t>แฟ้มกิจกรรมบ้านนักวิทยาศาสตร์น้อย</a:t>
            </a:r>
          </a:p>
          <a:p>
            <a:pPr algn="ctr"/>
            <a:r>
              <a:rPr lang="th-TH" sz="3600" b="1" dirty="0" smtClean="0"/>
              <a:t>ประเทศไทย</a:t>
            </a:r>
            <a:endParaRPr lang="th-TH" sz="3600" b="1" dirty="0"/>
          </a:p>
        </p:txBody>
      </p:sp>
    </p:spTree>
    <p:extLst>
      <p:ext uri="{BB962C8B-B14F-4D97-AF65-F5344CB8AC3E}">
        <p14:creationId xmlns:p14="http://schemas.microsoft.com/office/powerpoint/2010/main" val="318560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3641"/>
            <a:ext cx="6960000" cy="6776024"/>
          </a:xfrm>
          <a:prstGeom prst="rect">
            <a:avLst/>
          </a:prstGeom>
        </p:spPr>
      </p:pic>
      <p:sp>
        <p:nvSpPr>
          <p:cNvPr id="51" name="Text Box 17"/>
          <p:cNvSpPr txBox="1">
            <a:spLocks noChangeArrowheads="1"/>
          </p:cNvSpPr>
          <p:nvPr/>
        </p:nvSpPr>
        <p:spPr bwMode="auto">
          <a:xfrm>
            <a:off x="0" y="144824"/>
            <a:ext cx="6857999" cy="165796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1" name="สี่เหลี่ยมผืนผ้า 10"/>
          <p:cNvSpPr/>
          <p:nvPr/>
        </p:nvSpPr>
        <p:spPr>
          <a:xfrm>
            <a:off x="-45786" y="-20624"/>
            <a:ext cx="6926678" cy="2311055"/>
          </a:xfrm>
          <a:custGeom>
            <a:avLst/>
            <a:gdLst>
              <a:gd name="connsiteX0" fmla="*/ 0 w 6858000"/>
              <a:gd name="connsiteY0" fmla="*/ 0 h 1729946"/>
              <a:gd name="connsiteX1" fmla="*/ 6858000 w 6858000"/>
              <a:gd name="connsiteY1" fmla="*/ 0 h 1729946"/>
              <a:gd name="connsiteX2" fmla="*/ 6858000 w 6858000"/>
              <a:gd name="connsiteY2" fmla="*/ 1729946 h 1729946"/>
              <a:gd name="connsiteX3" fmla="*/ 0 w 6858000"/>
              <a:gd name="connsiteY3" fmla="*/ 1729946 h 1729946"/>
              <a:gd name="connsiteX4" fmla="*/ 0 w 6858000"/>
              <a:gd name="connsiteY4" fmla="*/ 0 h 1729946"/>
              <a:gd name="connsiteX0" fmla="*/ 0 w 6858000"/>
              <a:gd name="connsiteY0" fmla="*/ 0 h 1729946"/>
              <a:gd name="connsiteX1" fmla="*/ 6858000 w 6858000"/>
              <a:gd name="connsiteY1" fmla="*/ 0 h 1729946"/>
              <a:gd name="connsiteX2" fmla="*/ 6858000 w 6858000"/>
              <a:gd name="connsiteY2" fmla="*/ 1729946 h 1729946"/>
              <a:gd name="connsiteX3" fmla="*/ 0 w 6858000"/>
              <a:gd name="connsiteY3" fmla="*/ 1729946 h 1729946"/>
              <a:gd name="connsiteX4" fmla="*/ 0 w 6858000"/>
              <a:gd name="connsiteY4" fmla="*/ 0 h 1729946"/>
              <a:gd name="connsiteX0" fmla="*/ 0 w 6858000"/>
              <a:gd name="connsiteY0" fmla="*/ 0 h 1729946"/>
              <a:gd name="connsiteX1" fmla="*/ 6858000 w 6858000"/>
              <a:gd name="connsiteY1" fmla="*/ 0 h 1729946"/>
              <a:gd name="connsiteX2" fmla="*/ 6858000 w 6858000"/>
              <a:gd name="connsiteY2" fmla="*/ 1729946 h 1729946"/>
              <a:gd name="connsiteX3" fmla="*/ 0 w 6858000"/>
              <a:gd name="connsiteY3" fmla="*/ 1729946 h 1729946"/>
              <a:gd name="connsiteX4" fmla="*/ 0 w 6858000"/>
              <a:gd name="connsiteY4" fmla="*/ 0 h 1729946"/>
              <a:gd name="connsiteX0" fmla="*/ 0 w 6858000"/>
              <a:gd name="connsiteY0" fmla="*/ 0 h 1729946"/>
              <a:gd name="connsiteX1" fmla="*/ 6858000 w 6858000"/>
              <a:gd name="connsiteY1" fmla="*/ 0 h 1729946"/>
              <a:gd name="connsiteX2" fmla="*/ 6858000 w 6858000"/>
              <a:gd name="connsiteY2" fmla="*/ 1729946 h 1729946"/>
              <a:gd name="connsiteX3" fmla="*/ 0 w 6858000"/>
              <a:gd name="connsiteY3" fmla="*/ 1729946 h 1729946"/>
              <a:gd name="connsiteX4" fmla="*/ 0 w 6858000"/>
              <a:gd name="connsiteY4" fmla="*/ 0 h 1729946"/>
              <a:gd name="connsiteX0" fmla="*/ 0 w 6858000"/>
              <a:gd name="connsiteY0" fmla="*/ 0 h 1729946"/>
              <a:gd name="connsiteX1" fmla="*/ 6858000 w 6858000"/>
              <a:gd name="connsiteY1" fmla="*/ 0 h 1729946"/>
              <a:gd name="connsiteX2" fmla="*/ 6858000 w 6858000"/>
              <a:gd name="connsiteY2" fmla="*/ 1729946 h 1729946"/>
              <a:gd name="connsiteX3" fmla="*/ 0 w 6858000"/>
              <a:gd name="connsiteY3" fmla="*/ 1729946 h 1729946"/>
              <a:gd name="connsiteX4" fmla="*/ 0 w 6858000"/>
              <a:gd name="connsiteY4" fmla="*/ 0 h 1729946"/>
              <a:gd name="connsiteX0" fmla="*/ 0 w 6858000"/>
              <a:gd name="connsiteY0" fmla="*/ 0 h 1729946"/>
              <a:gd name="connsiteX1" fmla="*/ 6858000 w 6858000"/>
              <a:gd name="connsiteY1" fmla="*/ 0 h 1729946"/>
              <a:gd name="connsiteX2" fmla="*/ 6858000 w 6858000"/>
              <a:gd name="connsiteY2" fmla="*/ 1729946 h 1729946"/>
              <a:gd name="connsiteX3" fmla="*/ 0 w 6858000"/>
              <a:gd name="connsiteY3" fmla="*/ 1729946 h 1729946"/>
              <a:gd name="connsiteX4" fmla="*/ 0 w 6858000"/>
              <a:gd name="connsiteY4" fmla="*/ 0 h 1729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1729946">
                <a:moveTo>
                  <a:pt x="0" y="0"/>
                </a:moveTo>
                <a:lnTo>
                  <a:pt x="6858000" y="0"/>
                </a:lnTo>
                <a:lnTo>
                  <a:pt x="6858000" y="1729946"/>
                </a:lnTo>
                <a:cubicBezTo>
                  <a:pt x="4473145" y="1359244"/>
                  <a:pt x="2150076" y="1327242"/>
                  <a:pt x="0" y="1729946"/>
                </a:cubicBezTo>
                <a:lnTo>
                  <a:pt x="0" y="0"/>
                </a:lnTo>
                <a:close/>
              </a:path>
            </a:pathLst>
          </a:cu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สี่เหลี่ยมผืนผ้า 3"/>
          <p:cNvSpPr/>
          <p:nvPr/>
        </p:nvSpPr>
        <p:spPr>
          <a:xfrm>
            <a:off x="-45787" y="6719956"/>
            <a:ext cx="7014997" cy="3192275"/>
          </a:xfrm>
          <a:custGeom>
            <a:avLst/>
            <a:gdLst>
              <a:gd name="connsiteX0" fmla="*/ 0 w 6903786"/>
              <a:gd name="connsiteY0" fmla="*/ 0 h 1845389"/>
              <a:gd name="connsiteX1" fmla="*/ 6903786 w 6903786"/>
              <a:gd name="connsiteY1" fmla="*/ 0 h 1845389"/>
              <a:gd name="connsiteX2" fmla="*/ 6903786 w 6903786"/>
              <a:gd name="connsiteY2" fmla="*/ 1845389 h 1845389"/>
              <a:gd name="connsiteX3" fmla="*/ 0 w 6903786"/>
              <a:gd name="connsiteY3" fmla="*/ 1845389 h 1845389"/>
              <a:gd name="connsiteX4" fmla="*/ 0 w 6903786"/>
              <a:gd name="connsiteY4" fmla="*/ 0 h 1845389"/>
              <a:gd name="connsiteX0" fmla="*/ 0 w 6903786"/>
              <a:gd name="connsiteY0" fmla="*/ 1346886 h 3192275"/>
              <a:gd name="connsiteX1" fmla="*/ 6879073 w 6903786"/>
              <a:gd name="connsiteY1" fmla="*/ 0 h 3192275"/>
              <a:gd name="connsiteX2" fmla="*/ 6903786 w 6903786"/>
              <a:gd name="connsiteY2" fmla="*/ 3192275 h 3192275"/>
              <a:gd name="connsiteX3" fmla="*/ 0 w 6903786"/>
              <a:gd name="connsiteY3" fmla="*/ 3192275 h 3192275"/>
              <a:gd name="connsiteX4" fmla="*/ 0 w 6903786"/>
              <a:gd name="connsiteY4" fmla="*/ 1346886 h 3192275"/>
              <a:gd name="connsiteX0" fmla="*/ 0 w 6903786"/>
              <a:gd name="connsiteY0" fmla="*/ 1346886 h 3192275"/>
              <a:gd name="connsiteX1" fmla="*/ 6879073 w 6903786"/>
              <a:gd name="connsiteY1" fmla="*/ 0 h 3192275"/>
              <a:gd name="connsiteX2" fmla="*/ 6903786 w 6903786"/>
              <a:gd name="connsiteY2" fmla="*/ 3192275 h 3192275"/>
              <a:gd name="connsiteX3" fmla="*/ 0 w 6903786"/>
              <a:gd name="connsiteY3" fmla="*/ 3192275 h 3192275"/>
              <a:gd name="connsiteX4" fmla="*/ 0 w 6903786"/>
              <a:gd name="connsiteY4" fmla="*/ 1346886 h 3192275"/>
              <a:gd name="connsiteX0" fmla="*/ 0 w 6903786"/>
              <a:gd name="connsiteY0" fmla="*/ 1346886 h 3192275"/>
              <a:gd name="connsiteX1" fmla="*/ 6879073 w 6903786"/>
              <a:gd name="connsiteY1" fmla="*/ 0 h 3192275"/>
              <a:gd name="connsiteX2" fmla="*/ 6903786 w 6903786"/>
              <a:gd name="connsiteY2" fmla="*/ 3192275 h 3192275"/>
              <a:gd name="connsiteX3" fmla="*/ 0 w 6903786"/>
              <a:gd name="connsiteY3" fmla="*/ 3192275 h 3192275"/>
              <a:gd name="connsiteX4" fmla="*/ 0 w 6903786"/>
              <a:gd name="connsiteY4" fmla="*/ 1346886 h 3192275"/>
              <a:gd name="connsiteX0" fmla="*/ 0 w 6903786"/>
              <a:gd name="connsiteY0" fmla="*/ 1346886 h 3192275"/>
              <a:gd name="connsiteX1" fmla="*/ 6879073 w 6903786"/>
              <a:gd name="connsiteY1" fmla="*/ 0 h 3192275"/>
              <a:gd name="connsiteX2" fmla="*/ 6903786 w 6903786"/>
              <a:gd name="connsiteY2" fmla="*/ 3192275 h 3192275"/>
              <a:gd name="connsiteX3" fmla="*/ 0 w 6903786"/>
              <a:gd name="connsiteY3" fmla="*/ 3192275 h 3192275"/>
              <a:gd name="connsiteX4" fmla="*/ 0 w 6903786"/>
              <a:gd name="connsiteY4" fmla="*/ 1346886 h 319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3786" h="3192275">
                <a:moveTo>
                  <a:pt x="0" y="1346886"/>
                </a:moveTo>
                <a:cubicBezTo>
                  <a:pt x="2836721" y="1911178"/>
                  <a:pt x="5006178" y="1264508"/>
                  <a:pt x="6879073" y="0"/>
                </a:cubicBezTo>
                <a:lnTo>
                  <a:pt x="6903786" y="3192275"/>
                </a:lnTo>
                <a:lnTo>
                  <a:pt x="0" y="3192275"/>
                </a:lnTo>
                <a:lnTo>
                  <a:pt x="0" y="1346886"/>
                </a:lnTo>
                <a:close/>
              </a:path>
            </a:pathLst>
          </a:custGeom>
          <a:solidFill>
            <a:srgbClr val="44E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h-TH" sz="1938"/>
          </a:p>
        </p:txBody>
      </p:sp>
      <p:sp>
        <p:nvSpPr>
          <p:cNvPr id="24" name="Text Box 38"/>
          <p:cNvSpPr txBox="1">
            <a:spLocks noChangeArrowheads="1"/>
          </p:cNvSpPr>
          <p:nvPr/>
        </p:nvSpPr>
        <p:spPr bwMode="auto">
          <a:xfrm>
            <a:off x="1634494" y="7685898"/>
            <a:ext cx="4940250" cy="201245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  <a:tabLst>
                <a:tab pos="114300" algn="l"/>
                <a:tab pos="342900" algn="l"/>
              </a:tabLst>
            </a:pPr>
            <a:r>
              <a:rPr lang="th-TH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นางสำเภา  ดวงกระจาย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  <a:tabLst>
                <a:tab pos="114300" algn="l"/>
                <a:tab pos="342900" algn="l"/>
              </a:tabLst>
            </a:pPr>
            <a:r>
              <a:rPr lang="th-TH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ตำแหน่งครู </a:t>
            </a:r>
            <a:r>
              <a:rPr lang="th-TH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วิทย</a:t>
            </a:r>
            <a:r>
              <a:rPr lang="th-TH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ฐานะ ครูชำนาญการพิเศษ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  <a:tabLst>
                <a:tab pos="114300" algn="l"/>
                <a:tab pos="342900" algn="l"/>
              </a:tabLst>
            </a:pPr>
            <a:r>
              <a:rPr lang="th-TH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โรงเรียนบ้านปะทัดบุวิทยา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  <a:tabLst>
                <a:tab pos="114300" algn="l"/>
                <a:tab pos="342900" algn="l"/>
              </a:tabLst>
            </a:pPr>
            <a:r>
              <a:rPr lang="th-TH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สำนักงานเขตพื้นที่การศึกษาประถมศึกษาบุรีรัมย์  เขต 2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  <a:tabLst>
                <a:tab pos="114300" algn="l"/>
                <a:tab pos="342900" algn="l"/>
              </a:tabLst>
            </a:pPr>
            <a:r>
              <a:rPr lang="th-TH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สำนักงานคณะกรรมการการศึกษาขั้นพื้นฐาน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  <a:tabLst>
                <a:tab pos="114300" algn="l"/>
                <a:tab pos="342900" algn="l"/>
              </a:tabLst>
            </a:pPr>
            <a:r>
              <a:rPr lang="th-TH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กระทรวงศึกษาธิการ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  <a:tabLst>
                <a:tab pos="114300" algn="l"/>
                <a:tab pos="342900" algn="l"/>
              </a:tabLst>
            </a:pP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  <a:tabLst>
                <a:tab pos="114300" algn="l"/>
                <a:tab pos="342900" algn="l"/>
              </a:tabLst>
            </a:pP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  <a:tabLst>
                <a:tab pos="114300" algn="l"/>
                <a:tab pos="342900" algn="l"/>
              </a:tabLst>
            </a:pP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  <a:tabLst>
                <a:tab pos="114300" algn="l"/>
                <a:tab pos="342900" algn="l"/>
              </a:tabLst>
            </a:pP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  <a:tabLst>
                <a:tab pos="114300" algn="l"/>
                <a:tab pos="342900" algn="l"/>
              </a:tabLst>
            </a:pP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  <a:tabLst>
                <a:tab pos="114300" algn="l"/>
                <a:tab pos="342900" algn="l"/>
              </a:tabLst>
            </a:pP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  <a:tabLst>
                <a:tab pos="114300" algn="l"/>
                <a:tab pos="342900" algn="l"/>
              </a:tabLst>
            </a:pP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  <a:tabLst>
                <a:tab pos="114300" algn="l"/>
                <a:tab pos="342900" algn="l"/>
              </a:tabLst>
            </a:pP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  <a:tabLst>
                <a:tab pos="114300" algn="l"/>
                <a:tab pos="342900" algn="l"/>
              </a:tabLst>
            </a:pP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  <a:tabLst>
                <a:tab pos="114300" algn="l"/>
                <a:tab pos="342900" algn="l"/>
              </a:tabLst>
            </a:pP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  <a:tabLst>
                <a:tab pos="114300" algn="l"/>
                <a:tab pos="342900" algn="l"/>
              </a:tabLst>
            </a:pP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  <a:tabLst>
                <a:tab pos="114300" algn="l"/>
                <a:tab pos="342900" algn="l"/>
              </a:tabLst>
            </a:pPr>
            <a:r>
              <a:rPr lang="en-US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737255"/>
            <a:ext cx="68579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th-TH" sz="3600" b="1" dirty="0" smtClean="0"/>
              <a:t>แฟ้มเกียรติบัตรปีการศึกษา 2563</a:t>
            </a:r>
            <a:endParaRPr lang="th-TH" sz="3600" b="1" dirty="0"/>
          </a:p>
        </p:txBody>
      </p:sp>
    </p:spTree>
    <p:extLst>
      <p:ext uri="{BB962C8B-B14F-4D97-AF65-F5344CB8AC3E}">
        <p14:creationId xmlns:p14="http://schemas.microsoft.com/office/powerpoint/2010/main" val="185593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373</TotalTime>
  <Words>200</Words>
  <Application>Microsoft Office PowerPoint</Application>
  <PresentationFormat>กระดาษ A4 (210x297 มม.)</PresentationFormat>
  <Paragraphs>108</Paragraphs>
  <Slides>6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6</vt:i4>
      </vt:variant>
    </vt:vector>
  </HeadingPairs>
  <TitlesOfParts>
    <vt:vector size="14" baseType="lpstr">
      <vt:lpstr>Angsana New</vt:lpstr>
      <vt:lpstr>Arial</vt:lpstr>
      <vt:lpstr>Calibri</vt:lpstr>
      <vt:lpstr>Calibri Light</vt:lpstr>
      <vt:lpstr>Cordia New</vt:lpstr>
      <vt:lpstr>TH SarabunPSK</vt:lpstr>
      <vt:lpstr>Times New Roman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COMPUTER</dc:creator>
  <cp:lastModifiedBy>COMPUTER</cp:lastModifiedBy>
  <cp:revision>27</cp:revision>
  <cp:lastPrinted>2020-08-22T13:11:45Z</cp:lastPrinted>
  <dcterms:created xsi:type="dcterms:W3CDTF">2020-07-05T12:17:27Z</dcterms:created>
  <dcterms:modified xsi:type="dcterms:W3CDTF">2020-08-24T23:31:14Z</dcterms:modified>
</cp:coreProperties>
</file>