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</p:sldIdLst>
  <p:sldSz cx="6858000" cy="9906000" type="A4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EC54"/>
    <a:srgbClr val="FFFF99"/>
    <a:srgbClr val="9933FF"/>
    <a:srgbClr val="F13FF1"/>
    <a:srgbClr val="F739B8"/>
    <a:srgbClr val="D509C6"/>
    <a:srgbClr val="CD5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5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11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691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072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136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623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904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544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688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575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346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802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322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93" y="642326"/>
            <a:ext cx="6880892" cy="7678713"/>
          </a:xfrm>
          <a:prstGeom prst="rect">
            <a:avLst/>
          </a:prstGeom>
        </p:spPr>
      </p:pic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0" y="144824"/>
            <a:ext cx="6857999" cy="165796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สี่เหลี่ยมผืนผ้า 10"/>
          <p:cNvSpPr/>
          <p:nvPr/>
        </p:nvSpPr>
        <p:spPr>
          <a:xfrm>
            <a:off x="-45786" y="-20624"/>
            <a:ext cx="6926678" cy="2311055"/>
          </a:xfrm>
          <a:custGeom>
            <a:avLst/>
            <a:gdLst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729946">
                <a:moveTo>
                  <a:pt x="0" y="0"/>
                </a:moveTo>
                <a:lnTo>
                  <a:pt x="6858000" y="0"/>
                </a:lnTo>
                <a:lnTo>
                  <a:pt x="6858000" y="1729946"/>
                </a:lnTo>
                <a:cubicBezTo>
                  <a:pt x="4473145" y="1359244"/>
                  <a:pt x="2150076" y="1327242"/>
                  <a:pt x="0" y="1729946"/>
                </a:cubicBezTo>
                <a:lnTo>
                  <a:pt x="0" y="0"/>
                </a:lnTo>
                <a:close/>
              </a:path>
            </a:pathLst>
          </a:cu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3"/>
          <p:cNvSpPr/>
          <p:nvPr/>
        </p:nvSpPr>
        <p:spPr>
          <a:xfrm>
            <a:off x="-45787" y="6719956"/>
            <a:ext cx="6926679" cy="3192275"/>
          </a:xfrm>
          <a:custGeom>
            <a:avLst/>
            <a:gdLst>
              <a:gd name="connsiteX0" fmla="*/ 0 w 6903786"/>
              <a:gd name="connsiteY0" fmla="*/ 0 h 1845389"/>
              <a:gd name="connsiteX1" fmla="*/ 6903786 w 6903786"/>
              <a:gd name="connsiteY1" fmla="*/ 0 h 1845389"/>
              <a:gd name="connsiteX2" fmla="*/ 6903786 w 6903786"/>
              <a:gd name="connsiteY2" fmla="*/ 1845389 h 1845389"/>
              <a:gd name="connsiteX3" fmla="*/ 0 w 6903786"/>
              <a:gd name="connsiteY3" fmla="*/ 1845389 h 1845389"/>
              <a:gd name="connsiteX4" fmla="*/ 0 w 6903786"/>
              <a:gd name="connsiteY4" fmla="*/ 0 h 1845389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3786" h="3192275">
                <a:moveTo>
                  <a:pt x="0" y="1346886"/>
                </a:moveTo>
                <a:cubicBezTo>
                  <a:pt x="2836721" y="1911178"/>
                  <a:pt x="5006178" y="1264508"/>
                  <a:pt x="6879073" y="0"/>
                </a:cubicBezTo>
                <a:lnTo>
                  <a:pt x="6903786" y="3192275"/>
                </a:lnTo>
                <a:lnTo>
                  <a:pt x="0" y="3192275"/>
                </a:lnTo>
                <a:lnTo>
                  <a:pt x="0" y="1346886"/>
                </a:lnTo>
                <a:close/>
              </a:path>
            </a:pathLst>
          </a:custGeom>
          <a:solidFill>
            <a:srgbClr val="44E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938"/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1634494" y="7685898"/>
            <a:ext cx="4940250" cy="201245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นางสำเภา  ดวงกระจาย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ตำแหน่งครู </a:t>
            </a:r>
            <a:r>
              <a:rPr lang="th-TH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วิทย</a:t>
            </a: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ฐานะ ครูชำนาญการพิเศษ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โรงเรียนบ้านปะทัดบุวิทยา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สำนักงานเขตพื้นที่การศึกษาประถมศึกษาบุรีรัมย์  เขต 2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สำนักงานคณะกรรมการการศึกษาขั้นพื้นฐาน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กระทรวงศึกษาธิการ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2402" y="244814"/>
            <a:ext cx="528381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แบบประวัติและผลงาน  </a:t>
            </a:r>
            <a:r>
              <a:rPr kumimoji="0" lang="en-US" alt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</a:t>
            </a:r>
            <a:r>
              <a:rPr kumimoji="0" lang="th-TH" alt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ครูดีในดวงใจ</a:t>
            </a:r>
            <a:r>
              <a:rPr kumimoji="0" lang="en-US" alt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ครั้งที่  </a:t>
            </a:r>
            <a:r>
              <a:rPr lang="en-US" alt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18</a:t>
            </a:r>
            <a:r>
              <a:rPr lang="th-TH" alt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alt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พ.ศ.</a:t>
            </a:r>
            <a:r>
              <a:rPr lang="en-US" alt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2564</a:t>
            </a:r>
            <a:r>
              <a:rPr lang="en-US" altLang="th-TH" sz="3600" dirty="0" smtClean="0"/>
              <a:t> </a:t>
            </a:r>
            <a:endParaRPr lang="en-US" altLang="th-TH" sz="3600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78" y="5373439"/>
            <a:ext cx="2654896" cy="45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1" t="38599" r="5924" b="27366"/>
          <a:stretch/>
        </p:blipFill>
        <p:spPr>
          <a:xfrm>
            <a:off x="207226" y="5992327"/>
            <a:ext cx="2008956" cy="18298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0" y="144824"/>
            <a:ext cx="6857999" cy="165796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" name="รูปภาพ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r="7871"/>
          <a:stretch/>
        </p:blipFill>
        <p:spPr>
          <a:xfrm rot="10800000">
            <a:off x="4711940" y="6141732"/>
            <a:ext cx="1962870" cy="15594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รูปภาพ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70" y="2016164"/>
            <a:ext cx="2520000" cy="1799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</p:spPr>
      </p:pic>
      <p:pic>
        <p:nvPicPr>
          <p:cNvPr id="11" name="รูปภาพ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7" y="3895957"/>
            <a:ext cx="2520000" cy="1799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รูปภาพ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48" y="6082068"/>
            <a:ext cx="2199502" cy="1799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รูปภาพ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18" y="4049116"/>
            <a:ext cx="2520000" cy="1799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7" y="1922270"/>
            <a:ext cx="2519335" cy="18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" name="สี่เหลี่ยมผืนผ้า 3"/>
          <p:cNvSpPr/>
          <p:nvPr/>
        </p:nvSpPr>
        <p:spPr>
          <a:xfrm>
            <a:off x="-45786" y="6719956"/>
            <a:ext cx="6903786" cy="3192275"/>
          </a:xfrm>
          <a:custGeom>
            <a:avLst/>
            <a:gdLst>
              <a:gd name="connsiteX0" fmla="*/ 0 w 6903786"/>
              <a:gd name="connsiteY0" fmla="*/ 0 h 1845389"/>
              <a:gd name="connsiteX1" fmla="*/ 6903786 w 6903786"/>
              <a:gd name="connsiteY1" fmla="*/ 0 h 1845389"/>
              <a:gd name="connsiteX2" fmla="*/ 6903786 w 6903786"/>
              <a:gd name="connsiteY2" fmla="*/ 1845389 h 1845389"/>
              <a:gd name="connsiteX3" fmla="*/ 0 w 6903786"/>
              <a:gd name="connsiteY3" fmla="*/ 1845389 h 1845389"/>
              <a:gd name="connsiteX4" fmla="*/ 0 w 6903786"/>
              <a:gd name="connsiteY4" fmla="*/ 0 h 1845389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3786" h="3192275">
                <a:moveTo>
                  <a:pt x="0" y="1346886"/>
                </a:moveTo>
                <a:cubicBezTo>
                  <a:pt x="2836721" y="1911178"/>
                  <a:pt x="5006178" y="1264508"/>
                  <a:pt x="6879073" y="0"/>
                </a:cubicBezTo>
                <a:lnTo>
                  <a:pt x="6903786" y="3192275"/>
                </a:lnTo>
                <a:lnTo>
                  <a:pt x="0" y="3192275"/>
                </a:lnTo>
                <a:lnTo>
                  <a:pt x="0" y="1346886"/>
                </a:lnTo>
                <a:close/>
              </a:path>
            </a:pathLst>
          </a:custGeom>
          <a:solidFill>
            <a:srgbClr val="44E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938"/>
          </a:p>
        </p:txBody>
      </p:sp>
      <p:sp>
        <p:nvSpPr>
          <p:cNvPr id="4" name="ห้าเหลี่ยมธรรมดา 3"/>
          <p:cNvSpPr/>
          <p:nvPr/>
        </p:nvSpPr>
        <p:spPr>
          <a:xfrm>
            <a:off x="4782064" y="3540441"/>
            <a:ext cx="45719" cy="7526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สี่เหลี่ยมผืนผ้า 10"/>
          <p:cNvSpPr/>
          <p:nvPr/>
        </p:nvSpPr>
        <p:spPr>
          <a:xfrm>
            <a:off x="-45786" y="-1"/>
            <a:ext cx="6903786" cy="2311055"/>
          </a:xfrm>
          <a:custGeom>
            <a:avLst/>
            <a:gdLst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729946">
                <a:moveTo>
                  <a:pt x="0" y="0"/>
                </a:moveTo>
                <a:lnTo>
                  <a:pt x="6858000" y="0"/>
                </a:lnTo>
                <a:lnTo>
                  <a:pt x="6858000" y="1729946"/>
                </a:lnTo>
                <a:cubicBezTo>
                  <a:pt x="4473145" y="1359244"/>
                  <a:pt x="2150076" y="1327242"/>
                  <a:pt x="0" y="1729946"/>
                </a:cubicBezTo>
                <a:lnTo>
                  <a:pt x="0" y="0"/>
                </a:lnTo>
                <a:close/>
              </a:path>
            </a:pathLst>
          </a:cu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0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47</Words>
  <Application>Microsoft Office PowerPoint</Application>
  <PresentationFormat>กระดาษ A4 (210x297 มม.)</PresentationFormat>
  <Paragraphs>23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10" baseType="lpstr">
      <vt:lpstr>Angsana New</vt:lpstr>
      <vt:lpstr>Arial</vt:lpstr>
      <vt:lpstr>Calibri</vt:lpstr>
      <vt:lpstr>Calibri Light</vt:lpstr>
      <vt:lpstr>Cordia New</vt:lpstr>
      <vt:lpstr>TH SarabunPSK</vt:lpstr>
      <vt:lpstr>Times New Roman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COMPUTER</dc:creator>
  <cp:lastModifiedBy>COMPUTER</cp:lastModifiedBy>
  <cp:revision>29</cp:revision>
  <cp:lastPrinted>2020-08-22T13:11:45Z</cp:lastPrinted>
  <dcterms:created xsi:type="dcterms:W3CDTF">2020-07-05T12:17:27Z</dcterms:created>
  <dcterms:modified xsi:type="dcterms:W3CDTF">2020-08-24T23:46:39Z</dcterms:modified>
</cp:coreProperties>
</file>